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1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996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130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180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831850"/>
            <a:ext cx="8564562" cy="51090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5213" y="6499225"/>
            <a:ext cx="1439862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9400A8-F968-AD48-805C-167CDA9E5E1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232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3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79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016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06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571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784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611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436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B517-36FE-491B-91F7-7EA336D62BB5}" type="datetimeFigureOut">
              <a:rPr lang="da-DK" smtClean="0"/>
              <a:t>12-12-2014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19E3-EF09-4879-A582-F40810730B4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285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924050"/>
            <a:ext cx="8667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99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5337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32656"/>
            <a:ext cx="918051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3419872" y="581779"/>
            <a:ext cx="2255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dirty="0" smtClean="0">
                <a:solidFill>
                  <a:srgbClr val="FF0000"/>
                </a:solidFill>
              </a:rPr>
              <a:t>WE CAN</a:t>
            </a:r>
            <a:endParaRPr lang="da-DK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831850"/>
            <a:ext cx="8564562" cy="422680"/>
          </a:xfrm>
        </p:spPr>
        <p:txBody>
          <a:bodyPr/>
          <a:lstStyle/>
          <a:p>
            <a:r>
              <a:rPr lang="da-DK" dirty="0" err="1" smtClean="0"/>
              <a:t>Physiological</a:t>
            </a:r>
            <a:r>
              <a:rPr lang="da-DK" dirty="0" smtClean="0"/>
              <a:t> </a:t>
            </a:r>
            <a:r>
              <a:rPr lang="da-DK" dirty="0" err="1" smtClean="0"/>
              <a:t>computing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1540934"/>
            <a:ext cx="5110162" cy="4658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3200" dirty="0" smtClean="0"/>
              <a:t>”Systems </a:t>
            </a:r>
            <a:r>
              <a:rPr lang="da-DK" sz="3200" dirty="0" err="1"/>
              <a:t>that</a:t>
            </a:r>
            <a:r>
              <a:rPr lang="da-DK" sz="3200" dirty="0"/>
              <a:t> </a:t>
            </a:r>
            <a:r>
              <a:rPr lang="da-DK" sz="3200" dirty="0" err="1" smtClean="0"/>
              <a:t>employ</a:t>
            </a:r>
            <a:r>
              <a:rPr lang="da-DK" sz="3200" dirty="0"/>
              <a:t> </a:t>
            </a:r>
            <a:r>
              <a:rPr lang="da-DK" sz="3200" dirty="0" smtClean="0"/>
              <a:t>real</a:t>
            </a:r>
            <a:r>
              <a:rPr lang="da-DK" sz="3200" dirty="0"/>
              <a:t>-time measures of </a:t>
            </a:r>
            <a:r>
              <a:rPr lang="da-DK" sz="3200" dirty="0" err="1"/>
              <a:t>psychophysiology</a:t>
            </a:r>
            <a:r>
              <a:rPr lang="da-DK" sz="3200" dirty="0"/>
              <a:t> to </a:t>
            </a:r>
            <a:r>
              <a:rPr lang="da-DK" sz="3200" dirty="0" err="1"/>
              <a:t>communicate</a:t>
            </a:r>
            <a:r>
              <a:rPr lang="da-DK" sz="3200" dirty="0"/>
              <a:t> the </a:t>
            </a:r>
            <a:r>
              <a:rPr lang="da-DK" sz="3200" dirty="0" err="1"/>
              <a:t>psychological</a:t>
            </a:r>
            <a:r>
              <a:rPr lang="da-DK" sz="3200" dirty="0"/>
              <a:t> </a:t>
            </a:r>
            <a:r>
              <a:rPr lang="da-DK" sz="3200" dirty="0" err="1"/>
              <a:t>state</a:t>
            </a:r>
            <a:r>
              <a:rPr lang="da-DK" sz="3200" dirty="0"/>
              <a:t> of the </a:t>
            </a:r>
            <a:r>
              <a:rPr lang="da-DK" sz="3200" dirty="0" err="1"/>
              <a:t>user</a:t>
            </a:r>
            <a:r>
              <a:rPr lang="da-DK" sz="3200" dirty="0"/>
              <a:t> to </a:t>
            </a:r>
            <a:r>
              <a:rPr lang="da-DK" sz="3200" dirty="0" smtClean="0"/>
              <a:t>an adaptive system”</a:t>
            </a:r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Stephen H. </a:t>
            </a:r>
            <a:r>
              <a:rPr lang="da-DK" sz="1600" dirty="0" err="1" smtClean="0"/>
              <a:t>Fairclough</a:t>
            </a:r>
            <a:r>
              <a:rPr lang="da-DK" sz="1600" dirty="0" smtClean="0"/>
              <a:t> (2009). Fundamentals </a:t>
            </a:r>
            <a:r>
              <a:rPr lang="da-DK" sz="1600" dirty="0"/>
              <a:t>of </a:t>
            </a:r>
            <a:r>
              <a:rPr lang="da-DK" sz="1600" dirty="0" err="1"/>
              <a:t>physiological</a:t>
            </a:r>
            <a:r>
              <a:rPr lang="da-DK" sz="1600" dirty="0"/>
              <a:t> </a:t>
            </a:r>
            <a:r>
              <a:rPr lang="da-DK" sz="1600" dirty="0" err="1" smtClean="0"/>
              <a:t>computing</a:t>
            </a:r>
            <a:r>
              <a:rPr lang="da-DK" sz="1600" dirty="0"/>
              <a:t>. </a:t>
            </a:r>
            <a:r>
              <a:rPr lang="da-DK" sz="1600" dirty="0" err="1"/>
              <a:t>Interacting</a:t>
            </a:r>
            <a:r>
              <a:rPr lang="da-DK" sz="1600" dirty="0"/>
              <a:t> with Computers </a:t>
            </a:r>
            <a:r>
              <a:rPr lang="da-DK" sz="1600" dirty="0" smtClean="0"/>
              <a:t>vol. 21 </a:t>
            </a:r>
            <a:r>
              <a:rPr lang="da-DK" sz="1600" dirty="0"/>
              <a:t>(2009) 133–</a:t>
            </a:r>
            <a:r>
              <a:rPr lang="da-DK" sz="1600" dirty="0" smtClean="0"/>
              <a:t>145. Elsevier, NL.</a:t>
            </a:r>
            <a:endParaRPr lang="da-DK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727" r="12703"/>
          <a:stretch/>
        </p:blipFill>
        <p:spPr>
          <a:xfrm>
            <a:off x="5334001" y="1483130"/>
            <a:ext cx="3467099" cy="31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err="1" smtClean="0"/>
              <a:t>Children’s</a:t>
            </a:r>
            <a:r>
              <a:rPr lang="da-DK" dirty="0" smtClean="0"/>
              <a:t> mental </a:t>
            </a:r>
            <a:r>
              <a:rPr lang="da-DK" dirty="0" err="1" smtClean="0"/>
              <a:t>health</a:t>
            </a:r>
            <a:endParaRPr lang="da-DK" dirty="0" smtClean="0"/>
          </a:p>
          <a:p>
            <a:pPr lvl="1"/>
            <a:r>
              <a:rPr lang="da-DK" dirty="0" smtClean="0"/>
              <a:t>is far to simple and far to </a:t>
            </a:r>
            <a:r>
              <a:rPr lang="da-DK" dirty="0" err="1" smtClean="0"/>
              <a:t>complicated</a:t>
            </a:r>
            <a:r>
              <a:rPr lang="da-DK" dirty="0" smtClean="0"/>
              <a:t> for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err="1" smtClean="0"/>
              <a:t>discipline</a:t>
            </a:r>
            <a:endParaRPr lang="da-DK" dirty="0" smtClean="0"/>
          </a:p>
          <a:p>
            <a:r>
              <a:rPr lang="da-DK" dirty="0" smtClean="0"/>
              <a:t>AU researchers </a:t>
            </a:r>
          </a:p>
          <a:p>
            <a:pPr lvl="1"/>
            <a:r>
              <a:rPr lang="da-DK" dirty="0" smtClean="0"/>
              <a:t>have </a:t>
            </a:r>
            <a:r>
              <a:rPr lang="da-DK" dirty="0" err="1" smtClean="0"/>
              <a:t>strong</a:t>
            </a:r>
            <a:r>
              <a:rPr lang="da-DK" dirty="0" smtClean="0"/>
              <a:t> </a:t>
            </a:r>
            <a:r>
              <a:rPr lang="da-DK" dirty="0" err="1" smtClean="0"/>
              <a:t>competences</a:t>
            </a:r>
            <a:r>
              <a:rPr lang="da-DK" dirty="0" smtClean="0"/>
              <a:t> </a:t>
            </a:r>
            <a:r>
              <a:rPr lang="da-DK" dirty="0" err="1" smtClean="0"/>
              <a:t>within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field</a:t>
            </a:r>
            <a:endParaRPr lang="da-DK" dirty="0" smtClean="0"/>
          </a:p>
          <a:p>
            <a:pPr lvl="1"/>
            <a:r>
              <a:rPr lang="da-DK" dirty="0" smtClean="0"/>
              <a:t>have </a:t>
            </a:r>
            <a:r>
              <a:rPr lang="da-DK" dirty="0" err="1" smtClean="0"/>
              <a:t>established</a:t>
            </a:r>
            <a:r>
              <a:rPr lang="da-DK" dirty="0" smtClean="0"/>
              <a:t> </a:t>
            </a:r>
            <a:r>
              <a:rPr lang="da-DK" dirty="0" err="1" smtClean="0"/>
              <a:t>strong</a:t>
            </a:r>
            <a:r>
              <a:rPr lang="da-DK" dirty="0" smtClean="0"/>
              <a:t> research </a:t>
            </a:r>
            <a:r>
              <a:rPr lang="da-DK" dirty="0" err="1" smtClean="0"/>
              <a:t>environments</a:t>
            </a:r>
            <a:endParaRPr lang="da-DK" dirty="0" smtClean="0"/>
          </a:p>
          <a:p>
            <a:pPr lvl="1"/>
            <a:r>
              <a:rPr lang="da-DK" dirty="0"/>
              <a:t>h</a:t>
            </a:r>
            <a:r>
              <a:rPr lang="da-DK" dirty="0" smtClean="0"/>
              <a:t>ave a </a:t>
            </a:r>
            <a:r>
              <a:rPr lang="da-DK" dirty="0" err="1" smtClean="0"/>
              <a:t>close</a:t>
            </a:r>
            <a:r>
              <a:rPr lang="da-DK" dirty="0" smtClean="0"/>
              <a:t> </a:t>
            </a:r>
            <a:r>
              <a:rPr lang="da-DK" dirty="0" err="1" smtClean="0"/>
              <a:t>contact</a:t>
            </a:r>
            <a:r>
              <a:rPr lang="da-DK" dirty="0" smtClean="0"/>
              <a:t> with the </a:t>
            </a:r>
            <a:r>
              <a:rPr lang="da-DK" dirty="0"/>
              <a:t>D</a:t>
            </a:r>
            <a:r>
              <a:rPr lang="da-DK" dirty="0" smtClean="0"/>
              <a:t>anish professional 	</a:t>
            </a:r>
            <a:r>
              <a:rPr lang="da-DK" dirty="0" err="1" smtClean="0"/>
              <a:t>environments</a:t>
            </a:r>
            <a:endParaRPr lang="da-DK" dirty="0" smtClean="0"/>
          </a:p>
          <a:p>
            <a:pPr lvl="1"/>
            <a:r>
              <a:rPr lang="da-DK" dirty="0" smtClean="0"/>
              <a:t>have </a:t>
            </a:r>
            <a:r>
              <a:rPr lang="da-DK" dirty="0" err="1" smtClean="0"/>
              <a:t>strong</a:t>
            </a:r>
            <a:r>
              <a:rPr lang="da-DK" dirty="0" smtClean="0"/>
              <a:t> international </a:t>
            </a:r>
            <a:r>
              <a:rPr lang="da-DK" dirty="0" err="1" smtClean="0"/>
              <a:t>collaborations</a:t>
            </a:r>
            <a:r>
              <a:rPr lang="da-DK" dirty="0" smtClean="0"/>
              <a:t> </a:t>
            </a:r>
          </a:p>
          <a:p>
            <a:pPr lvl="1"/>
            <a:endParaRPr lang="da-DK" dirty="0" smtClean="0"/>
          </a:p>
          <a:p>
            <a:pPr lvl="1"/>
            <a:endParaRPr lang="da-D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548681"/>
            <a:ext cx="918051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3779912" y="79780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dirty="0" smtClean="0">
                <a:solidFill>
                  <a:srgbClr val="FF0000"/>
                </a:solidFill>
              </a:rPr>
              <a:t>WHY</a:t>
            </a:r>
            <a:endParaRPr lang="da-DK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1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a-DK" dirty="0" smtClean="0"/>
              <a:t>ARTS </a:t>
            </a:r>
          </a:p>
          <a:p>
            <a:pPr lvl="1"/>
            <a:r>
              <a:rPr lang="da-DK" dirty="0" smtClean="0"/>
              <a:t>DPU (Karen Wistoft, Ole Henrik Hansen, Søren Langager)</a:t>
            </a:r>
          </a:p>
          <a:p>
            <a:r>
              <a:rPr lang="da-DK" dirty="0" smtClean="0"/>
              <a:t>BSS  </a:t>
            </a:r>
          </a:p>
          <a:p>
            <a:pPr lvl="1"/>
            <a:r>
              <a:rPr lang="da-DK" dirty="0" err="1" smtClean="0"/>
              <a:t>Economics</a:t>
            </a:r>
            <a:r>
              <a:rPr lang="da-DK" dirty="0" smtClean="0"/>
              <a:t> (Michael Rosholm, Camilla </a:t>
            </a:r>
            <a:r>
              <a:rPr lang="da-DK" dirty="0" err="1" smtClean="0"/>
              <a:t>Gumede</a:t>
            </a:r>
            <a:r>
              <a:rPr lang="da-DK" dirty="0" smtClean="0"/>
              <a:t>, Mette Verner, Nabanita </a:t>
            </a:r>
            <a:r>
              <a:rPr lang="da-DK" dirty="0" err="1"/>
              <a:t>G</a:t>
            </a:r>
            <a:r>
              <a:rPr lang="da-DK" dirty="0" err="1" smtClean="0"/>
              <a:t>ubta</a:t>
            </a:r>
            <a:r>
              <a:rPr lang="da-DK" dirty="0" smtClean="0"/>
              <a:t>)</a:t>
            </a:r>
          </a:p>
          <a:p>
            <a:pPr lvl="1"/>
            <a:r>
              <a:rPr lang="da-DK" dirty="0" err="1" smtClean="0"/>
              <a:t>Psychology</a:t>
            </a:r>
            <a:r>
              <a:rPr lang="da-DK" dirty="0" smtClean="0"/>
              <a:t> (Mikael Thastum)</a:t>
            </a:r>
          </a:p>
          <a:p>
            <a:r>
              <a:rPr lang="da-DK" dirty="0" err="1" smtClean="0"/>
              <a:t>SciTech</a:t>
            </a:r>
            <a:endParaRPr lang="da-DK" dirty="0" smtClean="0"/>
          </a:p>
          <a:p>
            <a:pPr lvl="1"/>
            <a:r>
              <a:rPr lang="da-DK" dirty="0" smtClean="0"/>
              <a:t>Computerscience (Kaj Grønbæk)</a:t>
            </a:r>
          </a:p>
          <a:p>
            <a:r>
              <a:rPr lang="da-DK" dirty="0" smtClean="0"/>
              <a:t>Health</a:t>
            </a:r>
          </a:p>
          <a:p>
            <a:pPr lvl="1"/>
            <a:r>
              <a:rPr lang="da-DK" dirty="0" err="1" smtClean="0"/>
              <a:t>Neuroimaging</a:t>
            </a:r>
            <a:r>
              <a:rPr lang="da-DK" dirty="0" smtClean="0"/>
              <a:t> (Morten Kringelbach)</a:t>
            </a:r>
          </a:p>
          <a:p>
            <a:pPr lvl="1"/>
            <a:r>
              <a:rPr lang="da-DK" dirty="0" smtClean="0"/>
              <a:t>Genetics (Anders Børglum)</a:t>
            </a:r>
          </a:p>
          <a:p>
            <a:pPr lvl="1"/>
            <a:r>
              <a:rPr lang="da-DK" dirty="0" err="1" smtClean="0"/>
              <a:t>Epidemiology</a:t>
            </a:r>
            <a:r>
              <a:rPr lang="da-DK" dirty="0" smtClean="0"/>
              <a:t> (Jørn Olsen, Jiong Li)</a:t>
            </a:r>
          </a:p>
          <a:p>
            <a:pPr lvl="1"/>
            <a:r>
              <a:rPr lang="da-DK" dirty="0" err="1" smtClean="0"/>
              <a:t>Biostatistics</a:t>
            </a:r>
            <a:r>
              <a:rPr lang="da-DK" dirty="0" smtClean="0"/>
              <a:t> (Erik Parner)</a:t>
            </a:r>
          </a:p>
          <a:p>
            <a:pPr lvl="1"/>
            <a:r>
              <a:rPr lang="da-DK" dirty="0" smtClean="0"/>
              <a:t>General </a:t>
            </a:r>
            <a:r>
              <a:rPr lang="da-DK" dirty="0" err="1" smtClean="0"/>
              <a:t>medicine</a:t>
            </a:r>
            <a:r>
              <a:rPr lang="da-DK" dirty="0" smtClean="0"/>
              <a:t> (Carsten Obel, Jin Liang Zhu)</a:t>
            </a:r>
          </a:p>
          <a:p>
            <a:r>
              <a:rPr lang="da-DK" dirty="0" err="1" smtClean="0"/>
              <a:t>Comittee</a:t>
            </a:r>
            <a:r>
              <a:rPr lang="da-DK" dirty="0" smtClean="0"/>
              <a:t> of Health information (</a:t>
            </a:r>
            <a:r>
              <a:rPr lang="da-DK" dirty="0" err="1" smtClean="0"/>
              <a:t>Charan</a:t>
            </a:r>
            <a:r>
              <a:rPr lang="da-DK" dirty="0" smtClean="0"/>
              <a:t> Nelander, Poul Lundgaard Bak) </a:t>
            </a:r>
          </a:p>
          <a:p>
            <a:pPr lvl="1"/>
            <a:endParaRPr lang="da-DK" dirty="0" smtClean="0"/>
          </a:p>
          <a:p>
            <a:pPr lvl="1"/>
            <a:endParaRPr lang="da-D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32656"/>
            <a:ext cx="918051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491880" y="581779"/>
            <a:ext cx="1523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dirty="0" smtClean="0">
                <a:solidFill>
                  <a:srgbClr val="FF0000"/>
                </a:solidFill>
              </a:rPr>
              <a:t>WHO</a:t>
            </a:r>
            <a:endParaRPr lang="da-DK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7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32656"/>
            <a:ext cx="918051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" y="1196751"/>
            <a:ext cx="6016192" cy="342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" y="3688432"/>
            <a:ext cx="4858842" cy="29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95666"/>
            <a:ext cx="4632052" cy="318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3707904" y="548680"/>
            <a:ext cx="1516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dirty="0" smtClean="0">
                <a:solidFill>
                  <a:srgbClr val="FF0000"/>
                </a:solidFill>
              </a:rPr>
              <a:t>HOW</a:t>
            </a:r>
            <a:endParaRPr lang="da-DK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9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32656"/>
            <a:ext cx="918051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14" y="1340768"/>
            <a:ext cx="4197396" cy="38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24010" cy="382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9215"/>
            <a:ext cx="452437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40" y="2996952"/>
            <a:ext cx="3543770" cy="34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/>
        </p:nvSpPr>
        <p:spPr>
          <a:xfrm>
            <a:off x="3419872" y="5817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dirty="0" smtClean="0">
                <a:solidFill>
                  <a:srgbClr val="FF0000"/>
                </a:solidFill>
              </a:rPr>
              <a:t>‘WHOM</a:t>
            </a:r>
            <a:endParaRPr lang="da-DK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7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con.au.dk/typo3temp/pics/0ae0251a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0523"/>
            <a:ext cx="4238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32656"/>
            <a:ext cx="918051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1376"/>
            <a:ext cx="5123422" cy="503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3419872" y="5817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smtClean="0">
                <a:solidFill>
                  <a:srgbClr val="FF0000"/>
                </a:solidFill>
              </a:rPr>
              <a:t>‘WHOM</a:t>
            </a:r>
            <a:endParaRPr lang="da-DK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3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AU </a:t>
            </a:r>
            <a:r>
              <a:rPr lang="da-DK" dirty="0" err="1" smtClean="0"/>
              <a:t>collaboration</a:t>
            </a:r>
            <a:r>
              <a:rPr lang="da-DK" dirty="0" smtClean="0"/>
              <a:t> </a:t>
            </a:r>
            <a:r>
              <a:rPr lang="da-DK" dirty="0" err="1" smtClean="0"/>
              <a:t>groups</a:t>
            </a:r>
            <a:endParaRPr lang="da-DK" dirty="0" smtClean="0"/>
          </a:p>
          <a:p>
            <a:pPr lvl="1"/>
            <a:r>
              <a:rPr lang="da-DK" dirty="0" err="1" smtClean="0"/>
              <a:t>Datainfrastructure</a:t>
            </a:r>
            <a:r>
              <a:rPr lang="da-DK" dirty="0" smtClean="0"/>
              <a:t> (registers and </a:t>
            </a:r>
            <a:r>
              <a:rPr lang="da-DK" dirty="0" err="1" smtClean="0"/>
              <a:t>cohorts</a:t>
            </a:r>
            <a:r>
              <a:rPr lang="da-DK" dirty="0" smtClean="0"/>
              <a:t>)</a:t>
            </a:r>
          </a:p>
          <a:p>
            <a:pPr lvl="1"/>
            <a:r>
              <a:rPr lang="da-DK" dirty="0" err="1" smtClean="0"/>
              <a:t>Methodology</a:t>
            </a:r>
            <a:r>
              <a:rPr lang="da-DK" dirty="0" smtClean="0"/>
              <a:t> (</a:t>
            </a:r>
            <a:r>
              <a:rPr lang="da-DK" dirty="0" err="1" smtClean="0"/>
              <a:t>family</a:t>
            </a:r>
            <a:r>
              <a:rPr lang="da-DK" dirty="0" smtClean="0"/>
              <a:t> designs, interventions) </a:t>
            </a:r>
          </a:p>
          <a:p>
            <a:pPr lvl="1"/>
            <a:r>
              <a:rPr lang="da-DK" dirty="0" smtClean="0"/>
              <a:t>Collaboration with </a:t>
            </a:r>
            <a:r>
              <a:rPr lang="da-DK" dirty="0" err="1" smtClean="0"/>
              <a:t>municipalities</a:t>
            </a:r>
            <a:endParaRPr lang="da-DK" dirty="0" smtClean="0"/>
          </a:p>
          <a:p>
            <a:pPr lvl="1"/>
            <a:r>
              <a:rPr lang="da-DK" dirty="0" err="1" smtClean="0"/>
              <a:t>Developing</a:t>
            </a:r>
            <a:r>
              <a:rPr lang="da-DK" dirty="0" smtClean="0"/>
              <a:t> measures of mental </a:t>
            </a:r>
            <a:r>
              <a:rPr lang="da-DK" dirty="0" err="1" smtClean="0"/>
              <a:t>health</a:t>
            </a:r>
            <a:endParaRPr lang="da-DK" dirty="0" smtClean="0"/>
          </a:p>
          <a:p>
            <a:pPr lvl="1"/>
            <a:r>
              <a:rPr lang="da-DK" dirty="0"/>
              <a:t>?</a:t>
            </a:r>
            <a:r>
              <a:rPr lang="da-DK" dirty="0" smtClean="0"/>
              <a:t> </a:t>
            </a:r>
          </a:p>
          <a:p>
            <a:r>
              <a:rPr lang="da-DK" dirty="0" smtClean="0"/>
              <a:t>Post </a:t>
            </a:r>
            <a:r>
              <a:rPr lang="da-DK" dirty="0" err="1" smtClean="0"/>
              <a:t>doc</a:t>
            </a:r>
            <a:r>
              <a:rPr lang="da-DK" dirty="0" smtClean="0"/>
              <a:t> driven</a:t>
            </a:r>
            <a:endParaRPr lang="da-DK" dirty="0"/>
          </a:p>
          <a:p>
            <a:pPr lvl="1"/>
            <a:endParaRPr lang="da-D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32656"/>
            <a:ext cx="918051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3419872" y="581779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dirty="0" smtClean="0">
                <a:solidFill>
                  <a:srgbClr val="FF0000"/>
                </a:solidFill>
              </a:rPr>
              <a:t>WHAT</a:t>
            </a:r>
            <a:endParaRPr lang="da-DK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6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22165"/>
            <a:ext cx="1487041" cy="223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National/international workshops</a:t>
            </a:r>
          </a:p>
          <a:p>
            <a:pPr lvl="1"/>
            <a:r>
              <a:rPr lang="da-DK" dirty="0" smtClean="0"/>
              <a:t>Family </a:t>
            </a:r>
            <a:r>
              <a:rPr lang="da-DK" dirty="0" err="1" smtClean="0"/>
              <a:t>relationships</a:t>
            </a:r>
            <a:r>
              <a:rPr lang="da-DK" dirty="0" smtClean="0"/>
              <a:t> </a:t>
            </a:r>
            <a:r>
              <a:rPr lang="da-DK" dirty="0" err="1" smtClean="0"/>
              <a:t>influences</a:t>
            </a:r>
            <a:r>
              <a:rPr lang="da-DK" dirty="0" smtClean="0"/>
              <a:t> on </a:t>
            </a:r>
            <a:r>
              <a:rPr lang="da-DK" dirty="0" err="1" smtClean="0"/>
              <a:t>Children’s</a:t>
            </a:r>
            <a:r>
              <a:rPr lang="da-DK" dirty="0" smtClean="0"/>
              <a:t> </a:t>
            </a:r>
            <a:r>
              <a:rPr lang="da-DK" dirty="0" err="1" smtClean="0"/>
              <a:t>Psychopathology</a:t>
            </a:r>
            <a:r>
              <a:rPr lang="da-DK" dirty="0" smtClean="0"/>
              <a:t> (Gordon </a:t>
            </a:r>
            <a:r>
              <a:rPr lang="da-DK" dirty="0" err="1" smtClean="0"/>
              <a:t>Harrold</a:t>
            </a:r>
            <a:r>
              <a:rPr lang="da-DK" dirty="0" smtClean="0"/>
              <a:t>, </a:t>
            </a:r>
            <a:r>
              <a:rPr lang="da-DK" dirty="0" err="1" smtClean="0"/>
              <a:t>Sussex</a:t>
            </a:r>
            <a:r>
              <a:rPr lang="da-DK" dirty="0" smtClean="0"/>
              <a:t>, UK) </a:t>
            </a:r>
          </a:p>
          <a:p>
            <a:pPr lvl="1"/>
            <a:r>
              <a:rPr lang="da-DK" dirty="0" err="1" smtClean="0"/>
              <a:t>Understanding</a:t>
            </a:r>
            <a:r>
              <a:rPr lang="da-DK" dirty="0" smtClean="0"/>
              <a:t> the human parental </a:t>
            </a:r>
            <a:r>
              <a:rPr lang="da-DK" dirty="0" err="1" smtClean="0"/>
              <a:t>brain</a:t>
            </a:r>
            <a:r>
              <a:rPr lang="da-DK" dirty="0" smtClean="0"/>
              <a:t> (Morten Kringelbach, Oxford, UK)</a:t>
            </a:r>
          </a:p>
          <a:p>
            <a:pPr lvl="1"/>
            <a:r>
              <a:rPr lang="da-DK" dirty="0" smtClean="0"/>
              <a:t>Homo digitalis- social media mental </a:t>
            </a:r>
            <a:r>
              <a:rPr lang="da-DK" dirty="0" err="1" smtClean="0"/>
              <a:t>health</a:t>
            </a:r>
            <a:r>
              <a:rPr lang="da-DK" dirty="0" smtClean="0"/>
              <a:t>  (Natasha </a:t>
            </a:r>
            <a:r>
              <a:rPr lang="da-DK" dirty="0" err="1" smtClean="0"/>
              <a:t>Saxberg</a:t>
            </a:r>
            <a:r>
              <a:rPr lang="da-DK" dirty="0" smtClean="0"/>
              <a:t> Friis, NY, USA)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32656"/>
            <a:ext cx="918051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83438"/>
            <a:ext cx="1281468" cy="140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01208"/>
            <a:ext cx="936104" cy="131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3419872" y="581779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dirty="0" smtClean="0">
                <a:solidFill>
                  <a:srgbClr val="FF0000"/>
                </a:solidFill>
              </a:rPr>
              <a:t>WHAT</a:t>
            </a:r>
            <a:endParaRPr lang="da-DK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8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5337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2344018"/>
            <a:ext cx="918051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3419872" y="2593141"/>
            <a:ext cx="2255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800" dirty="0" smtClean="0">
                <a:solidFill>
                  <a:srgbClr val="FF0000"/>
                </a:solidFill>
              </a:rPr>
              <a:t>WE CAN</a:t>
            </a:r>
            <a:endParaRPr lang="da-DK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0235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255</Words>
  <Application>Microsoft Office PowerPoint</Application>
  <PresentationFormat>Skærmshow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Physiological computing</vt:lpstr>
    </vt:vector>
  </TitlesOfParts>
  <Company>Aarhus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Carsten Obel</dc:creator>
  <cp:lastModifiedBy>Carsten Obel</cp:lastModifiedBy>
  <cp:revision>16</cp:revision>
  <dcterms:created xsi:type="dcterms:W3CDTF">2014-12-11T19:01:25Z</dcterms:created>
  <dcterms:modified xsi:type="dcterms:W3CDTF">2014-12-12T07:22:25Z</dcterms:modified>
</cp:coreProperties>
</file>