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033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763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203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023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087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681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815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935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484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709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437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ADF7F-C820-41CE-A43F-7A10D161235C}" type="datetimeFigureOut">
              <a:rPr lang="da-DK" smtClean="0"/>
              <a:t>12-12-2014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10C80-F404-47AF-8095-68A0BFE6D2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899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4462264" cy="2835746"/>
          </a:xfrm>
        </p:spPr>
        <p:txBody>
          <a:bodyPr>
            <a:normAutofit fontScale="90000"/>
          </a:bodyPr>
          <a:lstStyle/>
          <a:p>
            <a:r>
              <a:rPr lang="da-DK" b="1" dirty="0" smtClean="0"/>
              <a:t>Family </a:t>
            </a:r>
            <a:r>
              <a:rPr lang="da-DK" b="1" dirty="0" err="1" smtClean="0"/>
              <a:t>structure</a:t>
            </a:r>
            <a:r>
              <a:rPr lang="da-DK" b="1" dirty="0" smtClean="0"/>
              <a:t> and mental </a:t>
            </a:r>
            <a:r>
              <a:rPr lang="da-DK" b="1" dirty="0" err="1" smtClean="0"/>
              <a:t>child</a:t>
            </a:r>
            <a:r>
              <a:rPr lang="da-DK" b="1" dirty="0" smtClean="0"/>
              <a:t> </a:t>
            </a:r>
            <a:r>
              <a:rPr lang="da-DK" b="1" dirty="0" err="1" smtClean="0"/>
              <a:t>health</a:t>
            </a:r>
            <a:r>
              <a:rPr lang="da-DK" b="1" dirty="0" smtClean="0"/>
              <a:t> 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2200" dirty="0" smtClean="0"/>
              <a:t>Mette Verner</a:t>
            </a:r>
            <a:br>
              <a:rPr lang="da-DK" sz="2200" dirty="0" smtClean="0"/>
            </a:br>
            <a:r>
              <a:rPr lang="da-DK" sz="2200" dirty="0" err="1" smtClean="0"/>
              <a:t>Trygfonden’s</a:t>
            </a:r>
            <a:r>
              <a:rPr lang="da-DK" sz="2200" dirty="0" smtClean="0"/>
              <a:t> Centre for Child Research and KORA</a:t>
            </a:r>
            <a:endParaRPr lang="da-DK" sz="22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71600" y="4869160"/>
            <a:ext cx="4536504" cy="1296144"/>
          </a:xfrm>
        </p:spPr>
        <p:txBody>
          <a:bodyPr>
            <a:normAutofit fontScale="62500" lnSpcReduction="20000"/>
          </a:bodyPr>
          <a:lstStyle/>
          <a:p>
            <a:endParaRPr lang="da-DK" dirty="0" smtClean="0"/>
          </a:p>
          <a:p>
            <a:r>
              <a:rPr lang="da-DK" b="1" dirty="0" smtClean="0"/>
              <a:t>Kick </a:t>
            </a:r>
            <a:r>
              <a:rPr lang="da-DK" b="1" dirty="0" err="1" smtClean="0"/>
              <a:t>off</a:t>
            </a:r>
            <a:r>
              <a:rPr lang="da-DK" b="1" dirty="0" smtClean="0"/>
              <a:t> workshop</a:t>
            </a:r>
          </a:p>
          <a:p>
            <a:r>
              <a:rPr lang="da-DK" b="1" dirty="0" smtClean="0"/>
              <a:t> AU Network of Public Mental Child Heath, December 2014</a:t>
            </a:r>
          </a:p>
          <a:p>
            <a:endParaRPr lang="da-D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4664"/>
            <a:ext cx="352839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31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b="1" dirty="0" err="1" smtClean="0"/>
              <a:t>Economics</a:t>
            </a:r>
            <a:r>
              <a:rPr lang="da-DK" b="1" dirty="0" smtClean="0"/>
              <a:t> of the </a:t>
            </a:r>
            <a:r>
              <a:rPr lang="da-DK" b="1" dirty="0" err="1" smtClean="0"/>
              <a:t>family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estimate</a:t>
            </a:r>
            <a:r>
              <a:rPr lang="da-DK" dirty="0" smtClean="0"/>
              <a:t> </a:t>
            </a:r>
            <a:r>
              <a:rPr lang="da-DK" dirty="0" err="1" smtClean="0"/>
              <a:t>effects</a:t>
            </a:r>
            <a:r>
              <a:rPr lang="da-DK" dirty="0" smtClean="0"/>
              <a:t> of </a:t>
            </a:r>
            <a:r>
              <a:rPr lang="da-DK" dirty="0" err="1" smtClean="0"/>
              <a:t>family</a:t>
            </a:r>
            <a:r>
              <a:rPr lang="da-DK" dirty="0" smtClean="0"/>
              <a:t> </a:t>
            </a:r>
            <a:r>
              <a:rPr lang="da-DK" dirty="0" err="1" smtClean="0"/>
              <a:t>structure</a:t>
            </a:r>
            <a:r>
              <a:rPr lang="da-DK" dirty="0" smtClean="0"/>
              <a:t> on </a:t>
            </a:r>
            <a:r>
              <a:rPr lang="da-DK" dirty="0" err="1" smtClean="0"/>
              <a:t>economic</a:t>
            </a:r>
            <a:r>
              <a:rPr lang="da-DK" dirty="0" smtClean="0"/>
              <a:t> </a:t>
            </a:r>
            <a:r>
              <a:rPr lang="da-DK" dirty="0" err="1" smtClean="0"/>
              <a:t>outcomes</a:t>
            </a:r>
            <a:r>
              <a:rPr lang="da-DK" dirty="0" smtClean="0"/>
              <a:t> of </a:t>
            </a:r>
            <a:r>
              <a:rPr lang="da-DK" dirty="0" err="1" smtClean="0"/>
              <a:t>parents</a:t>
            </a:r>
            <a:r>
              <a:rPr lang="da-DK" dirty="0" smtClean="0"/>
              <a:t> and </a:t>
            </a:r>
            <a:r>
              <a:rPr lang="da-DK" dirty="0" err="1" smtClean="0"/>
              <a:t>their</a:t>
            </a:r>
            <a:r>
              <a:rPr lang="da-DK" dirty="0" smtClean="0"/>
              <a:t> </a:t>
            </a:r>
            <a:r>
              <a:rPr lang="da-DK" dirty="0" err="1" smtClean="0"/>
              <a:t>children</a:t>
            </a: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err="1" smtClean="0"/>
              <a:t>Examples</a:t>
            </a:r>
            <a:r>
              <a:rPr lang="da-DK" dirty="0" smtClean="0"/>
              <a:t>:</a:t>
            </a:r>
          </a:p>
          <a:p>
            <a:pPr marL="0" indent="0">
              <a:buNone/>
            </a:pPr>
            <a:r>
              <a:rPr lang="da-DK" dirty="0" err="1" smtClean="0"/>
              <a:t>Earnings</a:t>
            </a:r>
            <a:r>
              <a:rPr lang="da-DK" dirty="0" smtClean="0"/>
              <a:t>= F(marital status, #</a:t>
            </a:r>
            <a:r>
              <a:rPr lang="da-DK" dirty="0" err="1" smtClean="0"/>
              <a:t>children</a:t>
            </a:r>
            <a:r>
              <a:rPr lang="da-DK" dirty="0" smtClean="0"/>
              <a:t>, X, ….)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Years of </a:t>
            </a:r>
            <a:r>
              <a:rPr lang="da-DK" dirty="0" err="1" smtClean="0"/>
              <a:t>schooling</a:t>
            </a:r>
            <a:r>
              <a:rPr lang="da-DK" dirty="0" smtClean="0"/>
              <a:t> =F(</a:t>
            </a:r>
            <a:r>
              <a:rPr lang="da-DK" dirty="0" err="1" smtClean="0"/>
              <a:t>lone</a:t>
            </a:r>
            <a:r>
              <a:rPr lang="da-DK" dirty="0" smtClean="0"/>
              <a:t> </a:t>
            </a:r>
            <a:r>
              <a:rPr lang="da-DK" dirty="0" err="1" smtClean="0"/>
              <a:t>parent</a:t>
            </a:r>
            <a:r>
              <a:rPr lang="da-DK" dirty="0" smtClean="0"/>
              <a:t>, </a:t>
            </a:r>
            <a:r>
              <a:rPr lang="da-DK" dirty="0" err="1" smtClean="0"/>
              <a:t>family</a:t>
            </a:r>
            <a:r>
              <a:rPr lang="da-DK" dirty="0" smtClean="0"/>
              <a:t> </a:t>
            </a:r>
            <a:r>
              <a:rPr lang="da-DK" dirty="0" err="1" smtClean="0"/>
              <a:t>income</a:t>
            </a:r>
            <a:r>
              <a:rPr lang="da-DK" dirty="0" smtClean="0"/>
              <a:t>, parental </a:t>
            </a:r>
            <a:r>
              <a:rPr lang="da-DK" dirty="0" err="1" smtClean="0"/>
              <a:t>education</a:t>
            </a:r>
            <a:r>
              <a:rPr lang="da-DK" dirty="0" smtClean="0"/>
              <a:t>,  X, Y, Z…..)</a:t>
            </a:r>
          </a:p>
        </p:txBody>
      </p:sp>
    </p:spTree>
    <p:extLst>
      <p:ext uri="{BB962C8B-B14F-4D97-AF65-F5344CB8AC3E}">
        <p14:creationId xmlns:p14="http://schemas.microsoft.com/office/powerpoint/2010/main" val="5839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b="1" dirty="0" err="1" smtClean="0"/>
              <a:t>Identification</a:t>
            </a:r>
            <a:r>
              <a:rPr lang="da-DK" b="1" dirty="0" smtClean="0"/>
              <a:t> of </a:t>
            </a:r>
            <a:r>
              <a:rPr lang="da-DK" b="1" dirty="0" err="1" smtClean="0"/>
              <a:t>causal</a:t>
            </a:r>
            <a:r>
              <a:rPr lang="da-DK" b="1" dirty="0" smtClean="0"/>
              <a:t> </a:t>
            </a:r>
            <a:r>
              <a:rPr lang="da-DK" b="1" dirty="0" err="1" smtClean="0"/>
              <a:t>effects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RCT  not </a:t>
            </a:r>
            <a:r>
              <a:rPr lang="da-DK" dirty="0" err="1" smtClean="0"/>
              <a:t>possible</a:t>
            </a:r>
            <a:r>
              <a:rPr lang="da-DK" dirty="0" smtClean="0"/>
              <a:t> …</a:t>
            </a:r>
          </a:p>
          <a:p>
            <a:endParaRPr lang="da-DK" dirty="0" smtClean="0"/>
          </a:p>
          <a:p>
            <a:r>
              <a:rPr lang="da-DK" dirty="0" smtClean="0"/>
              <a:t>Natural </a:t>
            </a:r>
            <a:r>
              <a:rPr lang="da-DK" dirty="0" err="1" smtClean="0"/>
              <a:t>experiments</a:t>
            </a:r>
            <a:r>
              <a:rPr lang="da-DK" dirty="0" smtClean="0"/>
              <a:t>, </a:t>
            </a:r>
            <a:r>
              <a:rPr lang="da-DK" dirty="0" err="1" smtClean="0"/>
              <a:t>using</a:t>
            </a:r>
            <a:r>
              <a:rPr lang="da-DK" dirty="0" smtClean="0"/>
              <a:t> variations in </a:t>
            </a:r>
            <a:r>
              <a:rPr lang="da-DK" dirty="0" err="1" smtClean="0"/>
              <a:t>institutional</a:t>
            </a:r>
            <a:r>
              <a:rPr lang="da-DK" dirty="0" smtClean="0"/>
              <a:t> </a:t>
            </a:r>
            <a:r>
              <a:rPr lang="da-DK" dirty="0" err="1" smtClean="0"/>
              <a:t>settings</a:t>
            </a:r>
            <a:r>
              <a:rPr lang="da-DK" dirty="0" smtClean="0"/>
              <a:t> </a:t>
            </a:r>
            <a:r>
              <a:rPr lang="da-DK" dirty="0" err="1" smtClean="0"/>
              <a:t>like</a:t>
            </a:r>
            <a:r>
              <a:rPr lang="da-DK" dirty="0" smtClean="0"/>
              <a:t> </a:t>
            </a:r>
            <a:r>
              <a:rPr lang="da-DK" dirty="0" err="1" smtClean="0"/>
              <a:t>e.g</a:t>
            </a:r>
            <a:r>
              <a:rPr lang="da-DK" dirty="0" smtClean="0"/>
              <a:t>. </a:t>
            </a:r>
            <a:r>
              <a:rPr lang="da-DK" dirty="0" err="1" smtClean="0"/>
              <a:t>divorce</a:t>
            </a:r>
            <a:r>
              <a:rPr lang="da-DK" dirty="0" smtClean="0"/>
              <a:t> </a:t>
            </a:r>
            <a:r>
              <a:rPr lang="da-DK" dirty="0" err="1" smtClean="0"/>
              <a:t>laws</a:t>
            </a:r>
            <a:endParaRPr lang="da-DK" dirty="0" smtClean="0"/>
          </a:p>
          <a:p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504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b="1" dirty="0" smtClean="0"/>
              <a:t>Mental </a:t>
            </a:r>
            <a:r>
              <a:rPr lang="da-DK" b="1" dirty="0" err="1" smtClean="0"/>
              <a:t>health</a:t>
            </a:r>
            <a:r>
              <a:rPr lang="da-DK" b="1" dirty="0" smtClean="0"/>
              <a:t> and </a:t>
            </a:r>
            <a:r>
              <a:rPr lang="da-DK" b="1" dirty="0" err="1" smtClean="0"/>
              <a:t>divorce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err="1" smtClean="0"/>
              <a:t>Economic</a:t>
            </a:r>
            <a:r>
              <a:rPr lang="da-DK" dirty="0" smtClean="0"/>
              <a:t> </a:t>
            </a:r>
            <a:r>
              <a:rPr lang="da-DK" dirty="0" err="1" smtClean="0"/>
              <a:t>consequences</a:t>
            </a:r>
            <a:r>
              <a:rPr lang="da-DK" dirty="0" smtClean="0"/>
              <a:t> of </a:t>
            </a:r>
            <a:r>
              <a:rPr lang="da-DK" dirty="0" err="1" smtClean="0"/>
              <a:t>divorce</a:t>
            </a:r>
            <a:r>
              <a:rPr lang="da-DK" dirty="0" smtClean="0"/>
              <a:t> on </a:t>
            </a:r>
            <a:r>
              <a:rPr lang="da-DK" dirty="0" err="1" smtClean="0"/>
              <a:t>children’s</a:t>
            </a:r>
            <a:r>
              <a:rPr lang="da-DK" dirty="0" smtClean="0"/>
              <a:t> </a:t>
            </a:r>
          </a:p>
          <a:p>
            <a:pPr marL="0" indent="0">
              <a:buNone/>
            </a:pPr>
            <a:endParaRPr lang="da-DK" dirty="0"/>
          </a:p>
          <a:p>
            <a:pPr lvl="1"/>
            <a:r>
              <a:rPr lang="da-DK" dirty="0" err="1"/>
              <a:t>s</a:t>
            </a:r>
            <a:r>
              <a:rPr lang="da-DK" dirty="0" err="1" smtClean="0"/>
              <a:t>chool</a:t>
            </a:r>
            <a:r>
              <a:rPr lang="da-DK" dirty="0" smtClean="0"/>
              <a:t> performance</a:t>
            </a:r>
          </a:p>
          <a:p>
            <a:pPr lvl="1"/>
            <a:r>
              <a:rPr lang="da-DK" dirty="0" err="1"/>
              <a:t>c</a:t>
            </a:r>
            <a:r>
              <a:rPr lang="da-DK" dirty="0" err="1" smtClean="0"/>
              <a:t>ompleted</a:t>
            </a:r>
            <a:r>
              <a:rPr lang="da-DK" dirty="0" smtClean="0"/>
              <a:t> </a:t>
            </a:r>
            <a:r>
              <a:rPr lang="da-DK" dirty="0" err="1" smtClean="0"/>
              <a:t>education</a:t>
            </a:r>
            <a:endParaRPr lang="da-DK" dirty="0" smtClean="0"/>
          </a:p>
          <a:p>
            <a:pPr lvl="1"/>
            <a:r>
              <a:rPr lang="da-DK" dirty="0" err="1"/>
              <a:t>l</a:t>
            </a:r>
            <a:r>
              <a:rPr lang="da-DK" dirty="0" err="1" smtClean="0"/>
              <a:t>abour</a:t>
            </a:r>
            <a:r>
              <a:rPr lang="da-DK" dirty="0" smtClean="0"/>
              <a:t> </a:t>
            </a:r>
            <a:r>
              <a:rPr lang="da-DK" dirty="0" err="1" smtClean="0"/>
              <a:t>market</a:t>
            </a:r>
            <a:r>
              <a:rPr lang="da-DK" dirty="0" smtClean="0"/>
              <a:t> </a:t>
            </a:r>
            <a:r>
              <a:rPr lang="da-DK" dirty="0" err="1" smtClean="0"/>
              <a:t>outcomes</a:t>
            </a:r>
            <a:r>
              <a:rPr lang="da-DK" dirty="0" smtClean="0"/>
              <a:t>	</a:t>
            </a:r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r>
              <a:rPr lang="da-DK" dirty="0" smtClean="0"/>
              <a:t>How do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interpret</a:t>
            </a:r>
            <a:r>
              <a:rPr lang="da-DK" dirty="0" smtClean="0"/>
              <a:t> the </a:t>
            </a:r>
            <a:r>
              <a:rPr lang="da-DK" dirty="0" err="1" smtClean="0"/>
              <a:t>causal</a:t>
            </a:r>
            <a:r>
              <a:rPr lang="da-DK" dirty="0" smtClean="0"/>
              <a:t> </a:t>
            </a:r>
            <a:r>
              <a:rPr lang="da-DK" dirty="0" err="1" smtClean="0"/>
              <a:t>effects</a:t>
            </a:r>
            <a:r>
              <a:rPr lang="da-DK" dirty="0" smtClean="0"/>
              <a:t> </a:t>
            </a:r>
            <a:r>
              <a:rPr lang="da-DK" dirty="0" err="1" smtClean="0"/>
              <a:t>estimated</a:t>
            </a:r>
            <a:r>
              <a:rPr lang="da-DK" dirty="0" smtClean="0"/>
              <a:t>? 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underlying</a:t>
            </a:r>
            <a:r>
              <a:rPr lang="da-DK" dirty="0" smtClean="0"/>
              <a:t> </a:t>
            </a:r>
            <a:r>
              <a:rPr lang="da-DK" dirty="0" err="1" smtClean="0"/>
              <a:t>mechanisms</a:t>
            </a:r>
            <a:r>
              <a:rPr lang="da-DK" dirty="0" smtClean="0"/>
              <a:t>?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564904"/>
            <a:ext cx="28479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3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b="1" dirty="0" smtClean="0"/>
              <a:t>Mental </a:t>
            </a:r>
            <a:r>
              <a:rPr lang="da-DK" b="1" dirty="0" err="1" smtClean="0"/>
              <a:t>health</a:t>
            </a:r>
            <a:r>
              <a:rPr lang="da-DK" b="1" dirty="0" smtClean="0"/>
              <a:t> and </a:t>
            </a:r>
            <a:r>
              <a:rPr lang="da-DK" b="1" dirty="0" err="1" smtClean="0"/>
              <a:t>divorce</a:t>
            </a:r>
            <a:endParaRPr lang="da-DK" b="1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4129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dirty="0" err="1" smtClean="0"/>
              <a:t>Various</a:t>
            </a:r>
            <a:r>
              <a:rPr lang="da-DK" dirty="0" smtClean="0"/>
              <a:t> </a:t>
            </a:r>
            <a:r>
              <a:rPr lang="da-DK" dirty="0" smtClean="0"/>
              <a:t>processes:</a:t>
            </a:r>
            <a:endParaRPr lang="da-DK" dirty="0" smtClean="0"/>
          </a:p>
          <a:p>
            <a:pPr marL="0" indent="0">
              <a:buNone/>
            </a:pPr>
            <a:r>
              <a:rPr lang="da-DK" dirty="0" err="1" smtClean="0"/>
              <a:t>Before</a:t>
            </a:r>
            <a:r>
              <a:rPr lang="da-DK" dirty="0" smtClean="0"/>
              <a:t> : </a:t>
            </a:r>
            <a:r>
              <a:rPr lang="da-DK" dirty="0" err="1"/>
              <a:t>C</a:t>
            </a:r>
            <a:r>
              <a:rPr lang="da-DK" dirty="0" err="1" smtClean="0"/>
              <a:t>onflicts</a:t>
            </a:r>
            <a:r>
              <a:rPr lang="da-DK" dirty="0" smtClean="0"/>
              <a:t> </a:t>
            </a:r>
            <a:r>
              <a:rPr lang="da-DK" dirty="0" err="1" smtClean="0"/>
              <a:t>between</a:t>
            </a:r>
            <a:r>
              <a:rPr lang="da-DK" dirty="0" smtClean="0"/>
              <a:t> </a:t>
            </a:r>
            <a:r>
              <a:rPr lang="da-DK" dirty="0" err="1" smtClean="0"/>
              <a:t>parents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The decision to </a:t>
            </a:r>
            <a:r>
              <a:rPr lang="da-DK" dirty="0" err="1" smtClean="0"/>
              <a:t>divorce</a:t>
            </a:r>
            <a:r>
              <a:rPr lang="da-DK" dirty="0" smtClean="0"/>
              <a:t>: </a:t>
            </a:r>
            <a:r>
              <a:rPr lang="da-DK" dirty="0" err="1"/>
              <a:t>C</a:t>
            </a:r>
            <a:r>
              <a:rPr lang="da-DK" dirty="0" err="1" smtClean="0"/>
              <a:t>ommunication</a:t>
            </a:r>
            <a:r>
              <a:rPr lang="da-DK" dirty="0" smtClean="0"/>
              <a:t> </a:t>
            </a:r>
            <a:r>
              <a:rPr lang="da-DK" dirty="0" smtClean="0"/>
              <a:t>to </a:t>
            </a:r>
            <a:r>
              <a:rPr lang="da-DK" dirty="0" err="1" smtClean="0"/>
              <a:t>children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The separation </a:t>
            </a:r>
            <a:r>
              <a:rPr lang="da-DK" dirty="0" err="1" smtClean="0"/>
              <a:t>process</a:t>
            </a:r>
            <a:r>
              <a:rPr lang="da-DK" dirty="0" smtClean="0"/>
              <a:t>: </a:t>
            </a:r>
            <a:r>
              <a:rPr lang="da-DK" dirty="0" err="1"/>
              <a:t>P</a:t>
            </a:r>
            <a:r>
              <a:rPr lang="da-DK" dirty="0" err="1" smtClean="0"/>
              <a:t>arents</a:t>
            </a:r>
            <a:r>
              <a:rPr lang="da-DK" dirty="0" smtClean="0"/>
              <a:t> </a:t>
            </a:r>
            <a:r>
              <a:rPr lang="da-DK" dirty="0" err="1" smtClean="0"/>
              <a:t>physically</a:t>
            </a:r>
            <a:r>
              <a:rPr lang="da-DK" dirty="0" smtClean="0"/>
              <a:t> split up</a:t>
            </a:r>
          </a:p>
          <a:p>
            <a:pPr marL="0" indent="0">
              <a:buNone/>
            </a:pPr>
            <a:r>
              <a:rPr lang="da-DK" dirty="0" err="1" smtClean="0"/>
              <a:t>After</a:t>
            </a:r>
            <a:r>
              <a:rPr lang="da-DK" dirty="0" smtClean="0"/>
              <a:t> </a:t>
            </a:r>
            <a:r>
              <a:rPr lang="da-DK" dirty="0" err="1" smtClean="0"/>
              <a:t>divorce</a:t>
            </a:r>
            <a:r>
              <a:rPr lang="da-DK" dirty="0" smtClean="0"/>
              <a:t>: </a:t>
            </a:r>
            <a:r>
              <a:rPr lang="da-DK" dirty="0" err="1"/>
              <a:t>C</a:t>
            </a:r>
            <a:r>
              <a:rPr lang="da-DK" dirty="0" err="1" smtClean="0"/>
              <a:t>onflicts</a:t>
            </a:r>
            <a:r>
              <a:rPr lang="da-DK" dirty="0" smtClean="0"/>
              <a:t> </a:t>
            </a:r>
            <a:r>
              <a:rPr lang="da-DK" dirty="0" smtClean="0"/>
              <a:t>and </a:t>
            </a:r>
            <a:r>
              <a:rPr lang="da-DK" dirty="0" err="1" smtClean="0"/>
              <a:t>loyality</a:t>
            </a:r>
            <a:r>
              <a:rPr lang="da-DK" dirty="0" smtClean="0"/>
              <a:t> problems </a:t>
            </a:r>
            <a:endParaRPr lang="da-DK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509120"/>
            <a:ext cx="496855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699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b="1" dirty="0" smtClean="0"/>
              <a:t>Mental </a:t>
            </a:r>
            <a:r>
              <a:rPr lang="da-DK" b="1" dirty="0" err="1" smtClean="0"/>
              <a:t>health</a:t>
            </a:r>
            <a:r>
              <a:rPr lang="da-DK" b="1" dirty="0" smtClean="0"/>
              <a:t> data</a:t>
            </a:r>
            <a:endParaRPr lang="da-DK" b="1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 smtClean="0"/>
              <a:t>Research in mental </a:t>
            </a:r>
            <a:r>
              <a:rPr lang="da-DK" dirty="0" err="1" smtClean="0"/>
              <a:t>health</a:t>
            </a:r>
            <a:r>
              <a:rPr lang="da-DK" dirty="0" smtClean="0"/>
              <a:t> gives </a:t>
            </a:r>
            <a:r>
              <a:rPr lang="da-DK" dirty="0" err="1" smtClean="0"/>
              <a:t>understanding</a:t>
            </a:r>
            <a:r>
              <a:rPr lang="da-DK" dirty="0" smtClean="0"/>
              <a:t> of </a:t>
            </a:r>
            <a:r>
              <a:rPr lang="da-DK" dirty="0" err="1" smtClean="0"/>
              <a:t>who</a:t>
            </a:r>
            <a:r>
              <a:rPr lang="da-DK" dirty="0" smtClean="0"/>
              <a:t>, </a:t>
            </a:r>
            <a:r>
              <a:rPr lang="da-DK" dirty="0" err="1" smtClean="0"/>
              <a:t>when</a:t>
            </a:r>
            <a:r>
              <a:rPr lang="da-DK" dirty="0" smtClean="0"/>
              <a:t> and </a:t>
            </a:r>
            <a:r>
              <a:rPr lang="da-DK" dirty="0" err="1" smtClean="0"/>
              <a:t>how</a:t>
            </a:r>
            <a:r>
              <a:rPr lang="da-DK" dirty="0" smtClean="0"/>
              <a:t> the </a:t>
            </a:r>
            <a:r>
              <a:rPr lang="da-DK" dirty="0" err="1" smtClean="0"/>
              <a:t>divorce</a:t>
            </a:r>
            <a:r>
              <a:rPr lang="da-DK" dirty="0" smtClean="0"/>
              <a:t> </a:t>
            </a:r>
            <a:r>
              <a:rPr lang="da-DK" dirty="0" err="1" smtClean="0"/>
              <a:t>affects</a:t>
            </a:r>
            <a:r>
              <a:rPr lang="da-DK" dirty="0" smtClean="0"/>
              <a:t> the most</a:t>
            </a:r>
          </a:p>
          <a:p>
            <a:r>
              <a:rPr lang="da-DK" dirty="0" smtClean="0"/>
              <a:t>Mental </a:t>
            </a:r>
            <a:r>
              <a:rPr lang="da-DK" dirty="0" err="1" smtClean="0"/>
              <a:t>health</a:t>
            </a:r>
            <a:r>
              <a:rPr lang="da-DK" dirty="0" smtClean="0"/>
              <a:t> data </a:t>
            </a:r>
            <a:r>
              <a:rPr lang="da-DK" dirty="0" err="1" smtClean="0"/>
              <a:t>combined</a:t>
            </a:r>
            <a:r>
              <a:rPr lang="da-DK" dirty="0" smtClean="0"/>
              <a:t> with </a:t>
            </a:r>
            <a:r>
              <a:rPr lang="da-DK" dirty="0" err="1" smtClean="0"/>
              <a:t>family</a:t>
            </a:r>
            <a:r>
              <a:rPr lang="da-DK" dirty="0" smtClean="0"/>
              <a:t> </a:t>
            </a:r>
            <a:r>
              <a:rPr lang="da-DK" dirty="0" err="1" smtClean="0"/>
              <a:t>structure</a:t>
            </a:r>
            <a:r>
              <a:rPr lang="da-DK" dirty="0" smtClean="0"/>
              <a:t> </a:t>
            </a:r>
            <a:r>
              <a:rPr lang="da-DK" dirty="0" err="1" smtClean="0"/>
              <a:t>makes</a:t>
            </a:r>
            <a:r>
              <a:rPr lang="da-DK" dirty="0" smtClean="0"/>
              <a:t> it </a:t>
            </a:r>
            <a:r>
              <a:rPr lang="da-DK" dirty="0" err="1" smtClean="0"/>
              <a:t>possible</a:t>
            </a:r>
            <a:r>
              <a:rPr lang="da-DK" dirty="0" smtClean="0"/>
              <a:t> to </a:t>
            </a:r>
            <a:r>
              <a:rPr lang="da-DK" dirty="0" err="1" smtClean="0"/>
              <a:t>investigate</a:t>
            </a:r>
            <a:r>
              <a:rPr lang="da-DK" dirty="0" smtClean="0"/>
              <a:t> the </a:t>
            </a:r>
            <a:r>
              <a:rPr lang="da-DK" dirty="0" err="1" smtClean="0"/>
              <a:t>underlying</a:t>
            </a:r>
            <a:r>
              <a:rPr lang="da-DK" dirty="0" smtClean="0"/>
              <a:t> processes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 smtClean="0"/>
              <a:t>This </a:t>
            </a:r>
            <a:r>
              <a:rPr lang="da-DK" dirty="0" err="1" smtClean="0"/>
              <a:t>makes</a:t>
            </a:r>
            <a:r>
              <a:rPr lang="da-DK" dirty="0" smtClean="0"/>
              <a:t> it </a:t>
            </a:r>
            <a:r>
              <a:rPr lang="da-DK" dirty="0" err="1" smtClean="0"/>
              <a:t>possible</a:t>
            </a:r>
            <a:r>
              <a:rPr lang="da-DK" dirty="0" smtClean="0"/>
              <a:t> to </a:t>
            </a:r>
            <a:r>
              <a:rPr lang="da-DK" dirty="0" err="1" smtClean="0"/>
              <a:t>develop</a:t>
            </a:r>
            <a:r>
              <a:rPr lang="da-DK" dirty="0" smtClean="0"/>
              <a:t> and </a:t>
            </a:r>
            <a:r>
              <a:rPr lang="da-DK" dirty="0" err="1" smtClean="0"/>
              <a:t>implement</a:t>
            </a:r>
            <a:r>
              <a:rPr lang="da-DK" dirty="0" smtClean="0"/>
              <a:t> interventions, institutions and </a:t>
            </a:r>
            <a:r>
              <a:rPr lang="da-DK" dirty="0" err="1" smtClean="0"/>
              <a:t>policies</a:t>
            </a:r>
            <a:r>
              <a:rPr lang="da-DK" dirty="0" smtClean="0"/>
              <a:t> to </a:t>
            </a:r>
            <a:r>
              <a:rPr lang="da-DK" dirty="0" err="1" smtClean="0"/>
              <a:t>help</a:t>
            </a:r>
            <a:r>
              <a:rPr lang="da-DK" dirty="0" smtClean="0"/>
              <a:t> the </a:t>
            </a:r>
            <a:r>
              <a:rPr lang="da-DK" dirty="0" err="1" smtClean="0"/>
              <a:t>children</a:t>
            </a:r>
            <a:r>
              <a:rPr lang="da-DK" dirty="0" smtClean="0"/>
              <a:t> and families.</a:t>
            </a:r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6912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675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198</Words>
  <Application>Microsoft Office PowerPoint</Application>
  <PresentationFormat>Skærmshow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Kontortema</vt:lpstr>
      <vt:lpstr>Family structure and mental child health   Mette Verner Trygfonden’s Centre for Child Research and KORA</vt:lpstr>
      <vt:lpstr>Economics of the family</vt:lpstr>
      <vt:lpstr>Identification of causal effects</vt:lpstr>
      <vt:lpstr>Mental health and divorce</vt:lpstr>
      <vt:lpstr>Mental health and divorce</vt:lpstr>
      <vt:lpstr>Mental health data</vt:lpstr>
      <vt:lpstr>PowerPoint-præsentation</vt:lpstr>
    </vt:vector>
  </TitlesOfParts>
  <Company>Kora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structure and mental child health   Mette Verner</dc:title>
  <dc:creator>Mette Verner</dc:creator>
  <cp:lastModifiedBy>Mette Verner</cp:lastModifiedBy>
  <cp:revision>14</cp:revision>
  <dcterms:created xsi:type="dcterms:W3CDTF">2014-12-11T13:37:08Z</dcterms:created>
  <dcterms:modified xsi:type="dcterms:W3CDTF">2014-12-12T07:06:18Z</dcterms:modified>
</cp:coreProperties>
</file>