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82" r:id="rId3"/>
    <p:sldId id="283" r:id="rId4"/>
    <p:sldId id="293" r:id="rId5"/>
    <p:sldId id="289" r:id="rId6"/>
    <p:sldId id="287" r:id="rId7"/>
    <p:sldId id="314" r:id="rId8"/>
    <p:sldId id="313" r:id="rId9"/>
    <p:sldId id="307" r:id="rId10"/>
    <p:sldId id="308" r:id="rId11"/>
    <p:sldId id="309" r:id="rId12"/>
    <p:sldId id="315" r:id="rId13"/>
    <p:sldId id="294" r:id="rId14"/>
    <p:sldId id="312" r:id="rId1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24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9AB76-3079-4B4F-AA32-676DF805FAF6}" type="datetimeFigureOut">
              <a:rPr lang="da-DK" smtClean="0"/>
              <a:t>16-12-2014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D1998-6C87-404F-B831-91E3A7137A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6980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F3C70-60A2-4AED-93EF-BDB78CBA7278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2435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F3C70-60A2-4AED-93EF-BDB78CBA7278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2435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F3C70-60A2-4AED-93EF-BDB78CBA7278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2435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80CC6-1451-824F-BCCA-0BD9B8DC0A28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5064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80CC6-1451-824F-BCCA-0BD9B8DC0A28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9615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F3C70-60A2-4AED-93EF-BDB78CBA7278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2435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F3C70-60A2-4AED-93EF-BDB78CBA7278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2435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F3C70-60A2-4AED-93EF-BDB78CBA7278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2435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98EC4-3921-49C3-9092-45D6524031F0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26543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F62B-97F0-4275-B4C3-2419018D70A0}" type="datetimeFigureOut">
              <a:rPr lang="da-DK" smtClean="0"/>
              <a:t>16-12-2014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8394-D344-4BB4-8CCD-053C4793532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6713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F62B-97F0-4275-B4C3-2419018D70A0}" type="datetimeFigureOut">
              <a:rPr lang="da-DK" smtClean="0"/>
              <a:t>16-12-2014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8394-D344-4BB4-8CCD-053C4793532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068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F62B-97F0-4275-B4C3-2419018D70A0}" type="datetimeFigureOut">
              <a:rPr lang="da-DK" smtClean="0"/>
              <a:t>16-12-2014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8394-D344-4BB4-8CCD-053C4793532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036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F62B-97F0-4275-B4C3-2419018D70A0}" type="datetimeFigureOut">
              <a:rPr lang="da-DK" smtClean="0"/>
              <a:t>16-12-2014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8394-D344-4BB4-8CCD-053C4793532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645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F62B-97F0-4275-B4C3-2419018D70A0}" type="datetimeFigureOut">
              <a:rPr lang="da-DK" smtClean="0"/>
              <a:t>16-12-2014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8394-D344-4BB4-8CCD-053C4793532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7291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F62B-97F0-4275-B4C3-2419018D70A0}" type="datetimeFigureOut">
              <a:rPr lang="da-DK" smtClean="0"/>
              <a:t>16-12-2014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8394-D344-4BB4-8CCD-053C4793532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949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F62B-97F0-4275-B4C3-2419018D70A0}" type="datetimeFigureOut">
              <a:rPr lang="da-DK" smtClean="0"/>
              <a:t>16-12-2014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8394-D344-4BB4-8CCD-053C4793532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1856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F62B-97F0-4275-B4C3-2419018D70A0}" type="datetimeFigureOut">
              <a:rPr lang="da-DK" smtClean="0"/>
              <a:t>16-12-2014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8394-D344-4BB4-8CCD-053C4793532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317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F62B-97F0-4275-B4C3-2419018D70A0}" type="datetimeFigureOut">
              <a:rPr lang="da-DK" smtClean="0"/>
              <a:t>16-12-2014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8394-D344-4BB4-8CCD-053C4793532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7232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F62B-97F0-4275-B4C3-2419018D70A0}" type="datetimeFigureOut">
              <a:rPr lang="da-DK" smtClean="0"/>
              <a:t>16-12-2014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8394-D344-4BB4-8CCD-053C4793532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3241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F62B-97F0-4275-B4C3-2419018D70A0}" type="datetimeFigureOut">
              <a:rPr lang="da-DK" smtClean="0"/>
              <a:t>16-12-2014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F8394-D344-4BB4-8CCD-053C4793532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1681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CF62B-97F0-4275-B4C3-2419018D70A0}" type="datetimeFigureOut">
              <a:rPr lang="da-DK" smtClean="0"/>
              <a:t>16-12-2014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F8394-D344-4BB4-8CCD-053C4793532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431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ndhedsoplysning.dk/" TargetMode="External"/><Relationship Id="rId2" Type="http://schemas.openxmlformats.org/officeDocument/2006/relationships/hyperlink" Target="http://iupgrowth.au.d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NULL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ndhedsformidling.dk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ndhedsformidling.dk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ndhedsformidling.dk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ndhedsformidling.dk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www.sundhedsformidling.dk/" TargetMode="Externa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image" Target="NUL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.jpeg"/><Relationship Id="rId5" Type="http://schemas.openxmlformats.org/officeDocument/2006/relationships/hyperlink" Target="http://www.sundhedsformidling.dk/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8.pn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hyperlink" Target="http://www.sundhedsformidling.d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NULL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undhedsformidling.dk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www.sundhedsformidling.dk/" TargetMode="Externa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www.sundhedsformidling.dk/" TargetMode="External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NULL" TargetMode="Externa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2733" y="1549279"/>
            <a:ext cx="7270576" cy="1638513"/>
          </a:xfrm>
        </p:spPr>
        <p:txBody>
          <a:bodyPr>
            <a:normAutofit fontScale="90000"/>
          </a:bodyPr>
          <a:lstStyle/>
          <a:p>
            <a:r>
              <a:rPr lang="da-DK" sz="4800" b="1" dirty="0" smtClean="0"/>
              <a:t>A </a:t>
            </a:r>
            <a:r>
              <a:rPr lang="da-DK" sz="4800" b="1" dirty="0" err="1" smtClean="0"/>
              <a:t>systematic</a:t>
            </a:r>
            <a:r>
              <a:rPr lang="da-DK" sz="4800" b="1" dirty="0" smtClean="0"/>
              <a:t> approach to support </a:t>
            </a:r>
            <a:r>
              <a:rPr lang="da-DK" sz="4800" b="1" dirty="0" err="1" smtClean="0"/>
              <a:t>children’s</a:t>
            </a:r>
            <a:r>
              <a:rPr lang="da-DK" sz="4800" b="1" dirty="0" smtClean="0"/>
              <a:t> mental </a:t>
            </a:r>
            <a:r>
              <a:rPr lang="da-DK" sz="4800" b="1" dirty="0" err="1" smtClean="0"/>
              <a:t>health</a:t>
            </a:r>
            <a:endParaRPr lang="da-DK" sz="4800" b="1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68314" y="3571876"/>
            <a:ext cx="813593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6" name="Undertitel 3"/>
          <p:cNvSpPr txBox="1">
            <a:spLocks/>
          </p:cNvSpPr>
          <p:nvPr/>
        </p:nvSpPr>
        <p:spPr>
          <a:xfrm>
            <a:off x="649274" y="3933056"/>
            <a:ext cx="7776864" cy="24482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3000" b="1" dirty="0" smtClean="0"/>
              <a:t>Carsten Obel</a:t>
            </a:r>
          </a:p>
          <a:p>
            <a:r>
              <a:rPr lang="da-DK" sz="3000" dirty="0" smtClean="0"/>
              <a:t>Program for Mental </a:t>
            </a:r>
            <a:r>
              <a:rPr lang="da-DK" sz="3000" dirty="0"/>
              <a:t>C</a:t>
            </a:r>
            <a:r>
              <a:rPr lang="da-DK" sz="3000" dirty="0" smtClean="0"/>
              <a:t>hild Health, </a:t>
            </a:r>
            <a:r>
              <a:rPr lang="da-DK" sz="3000" dirty="0" err="1" smtClean="0"/>
              <a:t>Institute</a:t>
            </a:r>
            <a:r>
              <a:rPr lang="da-DK" sz="3000" dirty="0" smtClean="0"/>
              <a:t> of Public Health, AU </a:t>
            </a:r>
            <a:r>
              <a:rPr lang="da-DK" sz="3000" dirty="0" smtClean="0">
                <a:hlinkClick r:id="rId2"/>
              </a:rPr>
              <a:t>iupgrowth.au.dk</a:t>
            </a:r>
            <a:endParaRPr lang="da-DK" sz="3000" dirty="0" smtClean="0"/>
          </a:p>
          <a:p>
            <a:r>
              <a:rPr lang="da-DK" sz="3000" dirty="0" smtClean="0"/>
              <a:t>The Health information </a:t>
            </a:r>
            <a:r>
              <a:rPr lang="da-DK" sz="3000" dirty="0" err="1" smtClean="0"/>
              <a:t>Comittee</a:t>
            </a:r>
            <a:r>
              <a:rPr lang="da-DK" sz="3000" dirty="0" smtClean="0"/>
              <a:t>,  </a:t>
            </a:r>
            <a:r>
              <a:rPr lang="da-DK" sz="3000" dirty="0" smtClean="0">
                <a:hlinkClick r:id="rId3"/>
              </a:rPr>
              <a:t>sundhedsoplysning.dk</a:t>
            </a:r>
            <a:endParaRPr lang="da-DK" sz="3000" dirty="0" smtClean="0"/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7" name="Picture 2" descr="Skolesundhed - 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2483768" y="289559"/>
            <a:ext cx="3439156" cy="90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152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31" y="5686479"/>
            <a:ext cx="1564041" cy="117152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SDQ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556792"/>
            <a:ext cx="3842015" cy="4569371"/>
          </a:xfrm>
        </p:spPr>
        <p:txBody>
          <a:bodyPr>
            <a:normAutofit fontScale="92500" lnSpcReduction="10000"/>
          </a:bodyPr>
          <a:lstStyle/>
          <a:p>
            <a:r>
              <a:rPr lang="da-DK" dirty="0" smtClean="0"/>
              <a:t>Core measure of mental </a:t>
            </a:r>
            <a:r>
              <a:rPr lang="da-DK" dirty="0" err="1" smtClean="0"/>
              <a:t>health</a:t>
            </a:r>
            <a:r>
              <a:rPr lang="da-DK" dirty="0" smtClean="0"/>
              <a:t> in </a:t>
            </a:r>
            <a:r>
              <a:rPr lang="da-DK" dirty="0" err="1" smtClean="0"/>
              <a:t>children</a:t>
            </a:r>
            <a:endParaRPr lang="da-DK" dirty="0" smtClean="0"/>
          </a:p>
          <a:p>
            <a:pPr lvl="1"/>
            <a:r>
              <a:rPr lang="da-DK" dirty="0" smtClean="0"/>
              <a:t>Shared </a:t>
            </a:r>
            <a:r>
              <a:rPr lang="da-DK" dirty="0" err="1" smtClean="0"/>
              <a:t>care</a:t>
            </a:r>
            <a:endParaRPr lang="da-DK" dirty="0" smtClean="0"/>
          </a:p>
          <a:p>
            <a:pPr lvl="1"/>
            <a:r>
              <a:rPr lang="da-DK" dirty="0" smtClean="0"/>
              <a:t>Shared </a:t>
            </a:r>
            <a:r>
              <a:rPr lang="da-DK" dirty="0" err="1" smtClean="0"/>
              <a:t>follow-up</a:t>
            </a:r>
            <a:endParaRPr lang="da-DK" dirty="0" smtClean="0"/>
          </a:p>
          <a:p>
            <a:r>
              <a:rPr lang="da-DK" dirty="0" smtClean="0"/>
              <a:t>High </a:t>
            </a:r>
            <a:r>
              <a:rPr lang="da-DK" dirty="0" err="1" smtClean="0"/>
              <a:t>sensitivity</a:t>
            </a:r>
            <a:endParaRPr lang="da-DK" dirty="0" smtClean="0"/>
          </a:p>
          <a:p>
            <a:r>
              <a:rPr lang="da-DK" dirty="0" smtClean="0"/>
              <a:t>Provides a hint of </a:t>
            </a:r>
            <a:r>
              <a:rPr lang="da-DK" dirty="0" err="1" smtClean="0"/>
              <a:t>specific</a:t>
            </a:r>
            <a:r>
              <a:rPr lang="da-DK" dirty="0" smtClean="0"/>
              <a:t> mental and relation problems  </a:t>
            </a:r>
          </a:p>
          <a:p>
            <a:r>
              <a:rPr lang="da-DK" dirty="0" smtClean="0"/>
              <a:t>Stress temperature?</a:t>
            </a:r>
          </a:p>
          <a:p>
            <a:endParaRPr lang="da-DK" dirty="0"/>
          </a:p>
        </p:txBody>
      </p:sp>
      <p:pic>
        <p:nvPicPr>
          <p:cNvPr id="1026" name="Picture 2" descr="C:\Users\cobe\AppData\Local\Microsoft\Windows\Temporary Internet Files\Content.Outlook\7FRGR96I\SDQ_vanskelighe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965" y="260647"/>
            <a:ext cx="4376491" cy="205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be\AppData\Local\Microsoft\Windows\Temporary Internet Files\Content.Outlook\7FRGR96I\SDQ_styrk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17" y="2365425"/>
            <a:ext cx="4500555" cy="211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obe\AppData\Local\Microsoft\Windows\Temporary Internet Files\Content.Outlook\7FRGR96I\SDQ_belastni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215" y="4581128"/>
            <a:ext cx="4593265" cy="21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undhedsoplysni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47664" y="5460704"/>
            <a:ext cx="228211" cy="25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41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DAWBA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79512" y="1412776"/>
            <a:ext cx="4140405" cy="4713387"/>
          </a:xfrm>
        </p:spPr>
        <p:txBody>
          <a:bodyPr>
            <a:normAutofit lnSpcReduction="10000"/>
          </a:bodyPr>
          <a:lstStyle/>
          <a:p>
            <a:r>
              <a:rPr lang="da-DK" dirty="0" err="1" smtClean="0"/>
              <a:t>Ruling</a:t>
            </a:r>
            <a:r>
              <a:rPr lang="da-DK" dirty="0" smtClean="0"/>
              <a:t> out </a:t>
            </a:r>
            <a:r>
              <a:rPr lang="da-DK" dirty="0" err="1" smtClean="0"/>
              <a:t>problem’s</a:t>
            </a:r>
            <a:r>
              <a:rPr lang="da-DK" dirty="0" smtClean="0"/>
              <a:t> </a:t>
            </a:r>
            <a:r>
              <a:rPr lang="da-DK" dirty="0" err="1" smtClean="0"/>
              <a:t>contributions</a:t>
            </a:r>
            <a:endParaRPr lang="da-DK" dirty="0" smtClean="0"/>
          </a:p>
          <a:p>
            <a:pPr lvl="1"/>
            <a:r>
              <a:rPr lang="da-DK" dirty="0" err="1" smtClean="0"/>
              <a:t>Psychiatric</a:t>
            </a:r>
            <a:r>
              <a:rPr lang="da-DK" dirty="0" smtClean="0"/>
              <a:t> </a:t>
            </a:r>
          </a:p>
          <a:p>
            <a:pPr lvl="1"/>
            <a:r>
              <a:rPr lang="da-DK" dirty="0" smtClean="0"/>
              <a:t>Family</a:t>
            </a:r>
          </a:p>
          <a:p>
            <a:pPr lvl="1"/>
            <a:r>
              <a:rPr lang="da-DK" dirty="0" smtClean="0"/>
              <a:t>School</a:t>
            </a:r>
          </a:p>
          <a:p>
            <a:r>
              <a:rPr lang="da-DK" dirty="0" err="1" smtClean="0"/>
              <a:t>Free</a:t>
            </a:r>
            <a:r>
              <a:rPr lang="da-DK" dirty="0" smtClean="0"/>
              <a:t>  (</a:t>
            </a:r>
            <a:r>
              <a:rPr lang="da-DK" dirty="0" err="1" smtClean="0"/>
              <a:t>municipalitis</a:t>
            </a:r>
            <a:r>
              <a:rPr lang="da-DK" dirty="0" smtClean="0"/>
              <a:t>)</a:t>
            </a:r>
          </a:p>
          <a:p>
            <a:r>
              <a:rPr lang="da-DK" dirty="0" smtClean="0"/>
              <a:t>Can </a:t>
            </a:r>
            <a:r>
              <a:rPr lang="da-DK" dirty="0" err="1" smtClean="0"/>
              <a:t>rule</a:t>
            </a:r>
            <a:r>
              <a:rPr lang="da-DK" dirty="0" smtClean="0"/>
              <a:t> out </a:t>
            </a:r>
            <a:r>
              <a:rPr lang="da-DK" dirty="0" err="1" smtClean="0"/>
              <a:t>psychiatry</a:t>
            </a:r>
            <a:r>
              <a:rPr lang="da-DK" dirty="0" smtClean="0"/>
              <a:t> fast</a:t>
            </a:r>
          </a:p>
          <a:p>
            <a:pPr marL="457200" lvl="1" indent="0">
              <a:buNone/>
            </a:pPr>
            <a:r>
              <a:rPr lang="da-DK" dirty="0" smtClean="0"/>
              <a:t>  </a:t>
            </a:r>
            <a:endParaRPr lang="da-DK" dirty="0"/>
          </a:p>
        </p:txBody>
      </p:sp>
      <p:pic>
        <p:nvPicPr>
          <p:cNvPr id="1026" name="Picture 2" descr="C:\Users\cobe\AppData\Local\Microsoft\Windows\Temporary Internet Files\Content.Outlook\7FRGR96I\SDQ_vanskelighe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965" y="260647"/>
            <a:ext cx="4376491" cy="205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be\AppData\Local\Microsoft\Windows\Temporary Internet Files\Content.Outlook\7FRGR96I\SDQ_styrk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17" y="2365425"/>
            <a:ext cx="4500555" cy="211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obe\AppData\Local\Microsoft\Windows\Temporary Internet Files\Content.Outlook\7FRGR96I\SDQ_belastn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215" y="4581128"/>
            <a:ext cx="4593265" cy="21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31" y="5686479"/>
            <a:ext cx="1564041" cy="1171521"/>
          </a:xfrm>
          <a:prstGeom prst="rect">
            <a:avLst/>
          </a:prstGeom>
        </p:spPr>
      </p:pic>
      <p:pic>
        <p:nvPicPr>
          <p:cNvPr id="8" name="Picture 2" descr="Sundhedsoplysni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47664" y="5460704"/>
            <a:ext cx="228211" cy="25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06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31" y="5686479"/>
            <a:ext cx="1564041" cy="117152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Developmental</a:t>
            </a:r>
            <a:r>
              <a:rPr lang="da-DK" dirty="0" smtClean="0"/>
              <a:t> plan</a:t>
            </a:r>
            <a:endParaRPr lang="da-DK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68313" y="1268760"/>
            <a:ext cx="813593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21481" y="1772816"/>
            <a:ext cx="4726583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Collaboration with municipalities as natural experimental resources</a:t>
            </a:r>
          </a:p>
          <a:p>
            <a:r>
              <a:rPr lang="en-GB" dirty="0" smtClean="0"/>
              <a:t>Mapping effects</a:t>
            </a:r>
          </a:p>
          <a:p>
            <a:r>
              <a:rPr lang="en-GB" dirty="0" smtClean="0"/>
              <a:t>Randomized trails</a:t>
            </a:r>
          </a:p>
          <a:p>
            <a:r>
              <a:rPr lang="en-GB" dirty="0" smtClean="0"/>
              <a:t>Development of skolesundhedplus.dk</a:t>
            </a:r>
          </a:p>
          <a:p>
            <a:r>
              <a:rPr lang="en-GB" dirty="0" smtClean="0"/>
              <a:t>Personalized support</a:t>
            </a:r>
          </a:p>
          <a:p>
            <a:r>
              <a:rPr lang="en-GB" dirty="0" smtClean="0"/>
              <a:t>Sensor based tracking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9" name="Picture 2" descr="Sundhedsoplysni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47664" y="5460704"/>
            <a:ext cx="228211" cy="25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Macintosh HD:Users:kbla:Desktop:ADHD prevalence in 5-17 year olds.pd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42540"/>
            <a:ext cx="3657143" cy="4306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80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Personalized</a:t>
            </a:r>
            <a:r>
              <a:rPr lang="da-DK" dirty="0" smtClean="0"/>
              <a:t> support</a:t>
            </a:r>
            <a:endParaRPr lang="da-D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198" y="1600200"/>
            <a:ext cx="533160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956" y="3284984"/>
            <a:ext cx="1972783" cy="353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68313" y="1340768"/>
            <a:ext cx="813593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31" y="5686479"/>
            <a:ext cx="1564041" cy="1171521"/>
          </a:xfrm>
          <a:prstGeom prst="rect">
            <a:avLst/>
          </a:prstGeom>
        </p:spPr>
      </p:pic>
      <p:pic>
        <p:nvPicPr>
          <p:cNvPr id="8" name="Picture 2" descr="Sundhedsoplysni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47664" y="5460704"/>
            <a:ext cx="228211" cy="25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62806"/>
            <a:ext cx="2088232" cy="189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93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 descr="Farvescreening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0" t="10800" r="13937" b="4852"/>
          <a:stretch/>
        </p:blipFill>
        <p:spPr>
          <a:xfrm>
            <a:off x="2771800" y="1949346"/>
            <a:ext cx="6037990" cy="4310501"/>
          </a:xfrm>
        </p:spPr>
      </p:pic>
    </p:spTree>
    <p:extLst>
      <p:ext uri="{BB962C8B-B14F-4D97-AF65-F5344CB8AC3E}">
        <p14:creationId xmlns:p14="http://schemas.microsoft.com/office/powerpoint/2010/main" val="321367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illed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31" y="5686479"/>
            <a:ext cx="1564041" cy="117152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336" y="269776"/>
            <a:ext cx="8229600" cy="1143000"/>
          </a:xfrm>
        </p:spPr>
        <p:txBody>
          <a:bodyPr>
            <a:normAutofit/>
          </a:bodyPr>
          <a:lstStyle/>
          <a:p>
            <a:r>
              <a:rPr lang="da-DK" dirty="0" err="1"/>
              <a:t>C</a:t>
            </a:r>
            <a:r>
              <a:rPr lang="da-DK" dirty="0" err="1" smtClean="0"/>
              <a:t>hildren’s</a:t>
            </a:r>
            <a:r>
              <a:rPr lang="da-DK" dirty="0" smtClean="0"/>
              <a:t> </a:t>
            </a:r>
            <a:r>
              <a:rPr lang="da-DK" dirty="0" err="1" smtClean="0"/>
              <a:t>well</a:t>
            </a:r>
            <a:r>
              <a:rPr lang="da-DK" dirty="0" smtClean="0"/>
              <a:t> </a:t>
            </a:r>
            <a:r>
              <a:rPr lang="da-DK" dirty="0" err="1" smtClean="0"/>
              <a:t>being</a:t>
            </a:r>
            <a:endParaRPr lang="da-DK" dirty="0"/>
          </a:p>
        </p:txBody>
      </p:sp>
      <p:sp>
        <p:nvSpPr>
          <p:cNvPr id="53" name="AutoShape 4" descr="data:image/jpeg;base64,/9j/4AAQSkZJRgABAQAAAQABAAD/2wCEAAkGBxMTEhUUEhMVFRUXFBgYGRYYFxgVFxUXFRoXGBgXFRYaHCggHBolGxQUITEjJSorLi4uGB8zODMsNygtLisBCgoKDg0OGhAQGywmHyQsLC8vLCwsLCwsLCwsLCwsLCwsNDQsLCwsLCwsLCwsLCwsLCwsLCwsLCwsLCwsLCwsLP/AABEIALcBFAMBIgACEQEDEQH/xAAcAAEAAgMBAQEAAAAAAAAAAAAABQYDBAcCAQj/xABHEAABAwICBQkDCgMFCQAAAAABAAIDBBEFIQYSMUFREyIyYXGBkaGxB8HRFCMzUmJygpLh8BVCoiREc7LCCBY0Q1Njk/Hy/8QAGQEBAAMBAQAAAAAAAAAAAAAAAAEDBAIF/8QAKhEBAQACAgIBBAAFBQAAAAAAAAECEQMhEjFBBBMyURSRseHwIlJhcYH/2gAMAwEAAhEDEQA/AO4oiICIiAiIgIiICIiAiIgIiICIiAi1cRxCOBmvK7VHiSeAAzKp2Me02nic1sQ5UGxLgbBu24LdusgvaKoYN7RKOZ4YZAxx2E9Ek7tY2sfLrVuBQfUREBERAREQEREBERAREQEREBERAREQEREBERAREQEREBERAREQFp4ticdPE6WV1mt8SdzWjeStxcZ9sOOOdIY2nmRWaBxkcLuPaG2Heot0mTas6b6ayVcpubNFw2MZho+1xPFUyqry7Im3ZkO9WrRbRvW+ckBz3dq0tI8BIddoyVX3JvS77V8dq7BUEHLPq39y6doVp3UU4brOdLCLBzHG5a3jGTsI4bCucOw14z2FpH79FZsPpw1lzkHDPqP7sfFdXL9OZj+36RoqpkrGyRuDmPALSN4KzLnHscxJxjmpnXIjIew7gHkhzfzC/wCJdHXcV2aERFKBERAREQEREBERAREQEREBERAREQEREBERAREQEREBERAXANK4i+rex1zablD2ncScht8l39cz0hhZ8pnGYMj7uO/mjVyI6gq+T0t4pbekFR1jWWa9pZfYea5vZrNOR7Vp6R07gC8bA037iD6XXuqwSJjnPa9+sQMhsy95UjU4dK6nDH2JdEXXDTxsWk325hZrNXptm7O1QbHrOmjIzDA/zt6qNrq/Ow2W9M/iFL0GGSsnLnxS6haGF7S61zYh1zuGYIOShtIMJfG9xFy29r7r3PNNth6lbj7UZ+nTfYe8uNQfsxjvu8e5dXXOPYjhro6WSV3/ADHgDLO0d/e4+BXR1fPTLfYiIpQIiICIiAiIgIiICIiAiIgIiICIiAiIgIiICIiAiIgIiIC55pFOG1D3AXzt35/BdDXPNKYNSWVrhcP5w6wf2Qqub8V/0/5IKSdz3jWBc24yHw3qxyVQLbta8aguLgjLeAe5QGBUscYAkY45mzw7OxOVybbO1Tddrlv9mdc3FxJ0NU7ecLm9rrPJ031t0rQ8XDhY9Waj6/R+GXko+Tu0SF5AyuSDmTxJsmDwPYCHEWubdQUK/wBpsUFSY+QJDJHNc5xsTq5XYO3j+q6x7U8msXVsMomwxMjaLBo8zmfMlbSi8A0ggrGa8D78WnJzfvD9hSi1TWumC732IiKUCIiAiIgIiICIiAiIgIiICIiAiIgIiICIiAiIgIiICIiAoDTOma6DWIzacjwB292zwWTGtKqWmOrJJd+6Ng13HgLDId5CrWJ6WCoaYywxtLb5m5J3C4yCrzyx1qrOOW3ca2GVDBk4gHgfcpCetYBk4dgVcjpdYbcjuU3htAxg2LL23eTNTPDQZZebGwFxB32F8/guFad1PKVL5ALGTnkcCbn3rv1W3WYRusuA6cX+WyBzi4gjOwAz3WHcrMLq6Ucktm2po7pHPSyh8Ly1ze8HqI3hfpbQLS6PEaflGjVkbZsjPquttHFp3L8qGOzhbYu1f7P+GSNdUzZiMtawcHOvc+A9VojPXZkRF04EREBERAREQEREBERAREQEREBERAREQEREBERAXl7gASSABtJyA7SvSqXtJxMxU7WNNjK/VJ+yBc+dh3qLdTZWDGdPGNJbTtEhGWu482/UBmR15Kj4xpLVzXDpXAfVbzBbsG3vUKyfovOx3Md1HZn3rYgdrsJPSjcWu7v0WHPlyqq5V4wOC8zL9fjYqwPgJfsUPhfMmHU4eDldABdcTtu+ku8bGphsRzHBTlPGtWKwW1FJZWRpsK6URxucTk1pJ7hdfn/GSJXuffNznOce05Dz8l0L2rY4WxiFjul07GxtuB6vguaUTsr2vwHE7rld4z5VZ3XTVkdYm+0HzIBXRNH6uSniY1j3MOQyJALjY3Nt2e1UNlPeWNhzJeC48STmB1WyVypZy6UG+XPHZnb0C55cvTHy34W2lxWqew8pNIHaxHTJAA2EAq9aG4o57OSlJc9uYcTfWHDtC5jTVgOzsA/fipihrC0gtfYg7Qq8OW45bqiWyuuIoHB9I45ABIQ13HY0/BTrXAi4NxxC345TKbi2Xb6iIukiIiAiIgIiICIiAiIgIiICIiAiIgIiIC557W9kH4z/AJR7wuhqi+1iP5iN3BxF/vWP+lccn41GXpzRkQIOWTukOB4+9e8Fd87Ix20taD1ltxrd7dVfaV2fX69Sjqyfkqhj9gOR7D+q8730pSr8tU7uie0bD++CuFHNrsa7fbPtG1U+TnxuttvcdozWRmP/ACaEyFpc0AFzRa9iRmLngVGO96X/AE/J4ZdrswLaYclA6PaS0tWPmZRrWuY3c2Qfh39ouFKPmsre57epLL6cw9oWBESvlZrEZEi3NaPve5VSkkANuAXZMcoDOwxj+YW8Vz93s/rQ82kpznldz+OV/m9qswvWqp5Me9xBRx3lDr2BtbdkCFuw1GoZB94fmNj5ErzjOj1VTPPymMjmi0jTeM5jY7j1bV8hwqVznNYHPuMjbKx4lM9fLHnN3XylKWtU3QSvd0Rfr2BauFaPBgBmuX/V2N7uKnW2bs/RZ8rPhTlLjdVifNK0gC3b18NhspfANIp4nWcbC+Ytl3/HzUXJILLE2oH79FEys9OHZcMxBszNZu3eN4KzyVLG3u4Cxtmd9gbeBC5XgtdJc6jy0bDY2uO1WOiZrG5uTvJzPirv46b8ddr5vS5QzNcLtIPYsirkcwieHDZsI4gqxrTxcvnL+4CIiuBERAREQEREBERARYJ6oNNiCexeBXs4n8rvgg2kWAVkf1gO3L1XuOdrtjgewhBkREQFTvai29IDwkHoVcVV/aNFeif1OB93vXGf41F9OR0pUXpUwllxtGxb9K9amkryItZu0EHwzXnz8lTZwqo5mfV5rWxtt6WZo3RnwbmfRKaQWBG8ZhJJwLg7ConWWyOcMlc0hzHFrgbggkEHiCNhXT9FK7EZWh0z9Vm4lg5R/XwA6yFpaKaGsDzJLzgCSwHYBuvxKvEWqDbZZauTkmXUehxcdndT2Bx2ZrlxLncVGaR0xlY4QyPinGYsba1jvB2jrCzUeKROHJa9iN7dx7dl+orO9zTZk5Baco5BlYjZY/yu9VxPS/5R2EVFWxoir4tdhFg8EPt2232W+3D42k6uY3XFjbrWqzSJsTjFO9tgbZkA9R6wt7DcRppXPbyzCQRq2cASCL9+9RZ5FymEfJ6Jr222HceBVbmYQSDtBsQra/CmON21Tx1B0R/0qPl0MJc53yt93C2bGG3hZLw7nTHz/wCubk7VCpnsoWrxEi4B/YV8n9nhd/enfkA96jaj2YA/3g/lI9Cpx4de6yeOf6/o1dEcWBYLnMZHtVuo8RbfpKqU3s8fGebUgD7hN/6lvQ6OzsAvO08TyZt/mWLn+ky8t4LcfPXpbRPysjGNzLnAd20nuAJV6VJ0awprGF5cXP2F2wWO5ovkpb5QxuWsXHgLu8bLZ9Jx/awvle66mOV9xYEWtSTtIABztwI9QtlbZdlmhERSgREQEREBERBpYpS67D2eSqD6uWM6utsyzzV8VY0jw+3OA/8AX6II6PGJOo936rL/ABW/SY0qJsvQKlCZZiTPqW7LLOzEmcXj8R+KgmlZAUE6cTyykf5H1CxYiH1FPKzXLtZvNBDRzm52uAOCigt3DZ9V1uPqos3NDkMORIO42X3EmB0ZB4Kze0HB+Rn5ZgtHNn1NkHSHft8VVJJA4bcl5ueNxy0rROH1BLQBckZWGezJWHCMILiHPGzYOHb1rLgGHssSGgXPee09ys1PEAl7rdwcE1M6zwRBrbdS55pvUvfNHBC4guPOcDawOW7v8FdcVrhGxzicgLqiaN3mqnSuGdiR1XsB5XVmPXa3ky7mP7dK0Lw1jWWsNUADwCgvaXNycLmxOLQXtFhsuDrc3gclZG1YpqZpOT5DZg4ud8Bn3LnGnFU58zYzsYNYj7Tv09SkRy3xxt/8VutrJZ3NMp1iBa9rdefWrhoTREyAhtw3M9my/mqvSU1yumaBNDX2G9h9W/BT7umDyvltOCmYdwWVlOB/KPBTBjB2geC8GnbwXX8Pfitf358xHl25as0TTtb6qXNO3r8VjdSDifJc3hydTmxV+ekj+qfzO+KnNG6ZnJEWuA8ixJItYHYe9Y5aEHYfJSGBYc/VfqkbRtHV1Fc/ZzdfewbUULG5NaG9gssrXLI3DZN729zT7ysjcM4vcfAegSfT532Xnw+CjPPCllq0kDW9H4nxW0tfFh4TTLyZ+V2IiKxwIiICIiAiIgLFUwhzSFlRBQcSptRxHgtMFW3SWi1m6wGfv/VU3XUobLSvYK1BIsjZEG20r2CtVsiytegkcToG1lK+I9Ii7Twkb0e47O9cVku1xa4Wc0kEHaCMiPELs+HVGq7qPruVH9q2C8nI2qYOZLk/qkG/8Q8wqOfDc25yiK0cqhm0nrCsBlyuucRVpa4Fq2a/Sd7W2B5xGQAzHWTc2Hcssxu2rh55jjrJ601xUvcIWHZm4+g9/gt3QiLVjc69y4nuABAHqe9U9ms4lzjck3PFWrQ6psxw4P8AUf8A0u76RxZ+fLuprTrFmx1lKHO+bZTawABIDnuIvltyZ5ql4pVGed0gvY2A3ZAW2KZ9ob71MbXAcynYAb9IEuN/Ekdyg6KMve1jM3OcGjtJsM0rnm5Lu4fG25RwkWJ9VcNGQJJGskbcX3XG47wovDdHZS5wlLYXNIFpbi975tysdnmrhhmjVmAicskDjZzA22zge3iusePLyjNljdetpVtAwW1JJW3va0jjs29IlfRE8dGqdYAHnBjhY7DmL2Wt/CqxvRqIpLbA+K23rb8F6jbWt6UNO77j3Nv3Fq11XNf7bP8Ar+1ZZTUNz5eI2IBDmauZ2A2csb8Rqmm3JRv52rzS4Z9d25LM3EZG9OllHEt1H+8LG7SOAGznPYftsc0DvtZceUdanxlZ/n/LCMek/mpJRt2WOzqUrhGk5EbxHS1Ej9YczVDN20vcQ0BakeNU7+jNETw1238Lqy4JVRMhc98kbG6xu5zmtFrDeTZNusd/GW/5NNmJYjIebRwxN4yTl7vyRst/WvbsLrpPpK3khfowQRtNuBfKZCe0Bq3TpNTH6N5m/wAFj5h+ZgI81hOLVEn0VG9vXO9kQPczXd4gKdxZpB41hvyQ00sc9S+R1ZDGS+Z5a5shIcDGCGbL7lfVVZcOqJnxOqpIWsikbK2OMOJL2gga0jiLga17Bo2BWD5ewMLnO1Q0XcTkABtJPBTCRtIscE7XtDmODmnYWkEHsIWRSkREQaQxJvA+XxX3+It4Hy+Kg7letZBN/wAQbwPl8U+Xt4FQuuU5QqRN/Lm9afLm9ahOVKcqUEvPWRuaQb2I4LlWJY3SmV3JVUOV+a46us4XBFzYW2cVeZZHW2LieP6AVURc6L54FxNmizgCSRe5z3Iipx+lsbHarwActjrjPrBIW5S6SwvNg7zC5hUYVUM6cEo/AT6LSc620EdtwpQ7fFiTD/N++5bcVY07HDxXCYqpw6L3DsK2Y8UmGyRyDu7JVLSU0dbTPgk2OFr/AFXDNrh3rgdDpPUMc3WedUEXsAXW6gSBdXrR/TulYW3fI0k2eZBZlidvNva2SiiqVlBHHI+JxLJGOLSNYXBHasMODRDO0h6w5p93vVz00hwiqnFTJWtaXRtDmwtMhkcNji4CwNrDPgoakq8Ha8NgpZ6mTOxkk5FmWZuG34bCFV9tMkQ3yKA5F0g7WtPopLCdE5HSNfDyhsQbFj2g9Rytsut5mnEoJZSU1NEbc0MY6eS97WIOQ45hYDo5i9YfnXyhh28pJqt/8bT7lM44Tq7jZrtEZZZXSTPNzuGYAGQDeofFeX4BFTDlXyuaWZhxIsCMwbWz2bFeNGtFfktO2Eu1iC4lwFhdxvsuV4xbAZSAY2xSkOB1JTqtIHXqu9E8Mf0m93da2HY5ygHJ11PL1PY2/ZzXNt4KQAftNNA/rjfqHwLfeq7WaOROP9own8cLmnwLHNd5KPGC0LPo6irozfY50jB4StsfFdHa5coBthqo+sESDwa53oja+Mf3os6pmFnqGqu0uH1wzp8VZM3hJE139bSVuCtxdnSp6ecf9uXUPg8BDdWOnmld0HwSj7LiD6FZHTyDpwOPYWuHhe/kqfUY60Z1WFTN+02MSjtuwXX2m0nw45CeaB3Aulbb8LiWpo2s07ad3Tht96L9FJ4RSUBF4oIubtcWNAB7SLXVZjxMOHzOIsJ3CVsbh3kBrvNTdNpDDTN+eqIXSG19S7sxwaCSufCfo2s7Qbc2wHBov4blhfG87WgDi99v6W39Qq2/SqeX/h6Wpk4EtEDPzSZ2WtJS4nICXmlpRxJdUOHjqtup0bWh9TEMuUz+w2/mQQtB+OQmdsAY55dG993EFoDCwWLOJ1+G5UyppqW5bU4nUVTt8cFx3BlOC63epjRPCo4zM6GnfFG5zdTlL8o4BjQ4nWJcAXA7V1ILR8ocTtI6hkFlbI76x8SsUbFna1TYPWueJ8UXqyKBohiai+opHzk05NfUQOTTkkRB85JeDThEQeDQjgtWowKF+To2O7WgoiCIq/Z7QybadgPEDVPkoaq9klI7oOkZ2OuPAhEQQ9V7Hni/JVN/vtH+myjD7JK03BfBq8dZ4Phq+9EQSmH+yKSwE9Q2w/6bTfxJVrwf2bUMIzj5U8ZM/wCkWC+IgtFJhcMf0cTGfdaG+gW1qL4igfdROTREHoRr46EHIi6IgjarRikkN3U8Rd9YNAcOxwsQtN+iEY+imqIvuyl4H4ZNYeSIg8HBKtn0dUx/+LFn4xub6LTqqSrz5akp5m/ZkBJ7WyMAHiV9RBXfk2GNmZy+HuieTfVbqAOPXycmra6udEJAP7JQQwj60jmM77RB5PeQiIlsS0FXJ9JWcmOEEbWn88mv6BYv91KZ2crXTnjO90o/K46vkiKUJWCjYwarGtaODQGjwCztjREGQMXsNREHrVRERD//2Q=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468313" y="1268760"/>
            <a:ext cx="813593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a-DK" dirty="0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DFD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" descr="data:image/jpeg;base64,/9j/4AAQSkZJRgABAQAAAQABAAD/2wCEAAkGBhAQEBASEBQUEBIQEBgSFRMSFBYQFRUSFhcWFBQVFxgYGycgGRkjGRUXIC8jIycpLSwsFR4xNTAqNSYvLCkBCQoKBQUFDQUFDSkYEhgpKSkpKSkpKSkpKSkpKSkpKSkpKSkpKSkpKSkpKSkpKSkpKSkpKSkpKSkpKSkpKSkpKf/AABEIAIEBhQMBIgACEQEDEQH/xAAcAAEAAwADAQEAAAAAAAAAAAAABgcIAQQFAwL/xABPEAABAwIDBQQECAkKBAcAAAABAAIDBBEFEiEGBxMxQSJRYYEIFHGRFSMyQlJygrMkMzRidIOSobJTVGNzdXaisdHSFhc1wiWTlMHT8PH/xAAUAQEAAAAAAAAAAAAAAAAAAAAA/8QAFBEBAAAAAAAAAAAAAAAAAAAAAP/aAAwDAQACEQMRAD8AvFERAREQEREBERAREQEREBERAREQEREBERAREQEREBERAREQEREBERAREQEREBERAREQEREBERAREQEREBERAREQEREBERAREQEREBERAREQEREBERAREQEREBERAREQEREBERAREQEREBERAREQEREBERAREQEREBERAREQEREHyqXPDHmMBzw0lrScoLrHKCegJtqqXxPentJRG9Xh8TGF2UOySBlybAcRsjm/vV2r5VVKyVj45Gh7HtLXNcA5rmkWIIPMWQUNUekXXRuLH0cLHtNi1xkBB7iDyXzg9ILFZ3iOnpIHvdyaxk0rj7A191E9vMPayGPq6kr6zDsx1Load0b4bnrlEpaPAAcgFYno14ezhV09hxDIyIO6hgaXkDwJIv8AVHcg+Z3jbWWv8Gi36JUf/IvjRb78XEhiqKSnbILERSGSje6+nZ4rrE+HM30BV6WXSxfBaerjMVTEyeM/NkaHW8R1B8RYoK7w3f5ScTg4hTz4fKDZweDK1v1rAPH7KsfDcVgqY2y08jJo3cnxuDh7NOvgqd252Ajo2NbOXz4WSGMmPxlThj3GzS13OSmzEAsPK+lnaurijxTENna9zWPsWkFzQS6CoiOrHfnNc3UOGov0N0Gs0Xh7HbWwYpSMqYNA7svYTd0cgtmYfeCD1BB6r3EBERB+Jpmsa5zyGta0uc46ANAuSfABU3u73uy1mM1EMz/weqLhSsIA4ZZqxt/zmA3v863evb38bWeqYf6uw2lriY9OYhbYynzu1v2z3LP01DV4dNSyvaYZHMjq4XXBuwnNG8WPeOXhqg2ai8vZnHWV1HT1UfyZ4w+30Xcns9rXAjyXqICg283aXF6FsL8Opm1MZDuMSx8zmEWy9ljgQLZtdeXTrOUQUEPSCxNkbJJKOAseSGvHFa0ubo5t8x7Q7ueo718JPSSrfm0tOPaZHf8AcFOdvNlqZtSwvaG0uLu9UqQALMqyC6kqmjpJmBaT1za3ub52qqB1LVOhnGsE5ZIOnYdZ3log1Buz2gxSuhfPiMMVPG/KafI1zHOablznNc49n5NjpfXpYr97yMcxWkiikwynZVC7uMHNdI5oAbkysa4Eg9q5F7WHepdC9rmtLbFpAItysdR+5ftBQk2//E4WxmejgtKzOx7S8Ne29iWkOINjoRfQgg2K6zvSLxGQhsNLT53GzRaWUknkAA4XK9nbXZVrqrEMPy9mthdidDp8msjH4RE3+sDSSOXLwUD3JVLI8bpc9u2JGNJ6PdG63meXmg0fsjXVU9FTy1sYgqJGFz42ggN7Ry6EktJblJBOhJC7GPy1LKaZ1GxktS2MmJkhs1z+gOo/zHtC9BEFIQb2toWzGnkw+J0waX8LJLFI5o5ljTIc/wBm685/pCYm9/Cho4RKXZAwtlkdm5ZcgcDe/RTvfnSNOGsnBEc1NVRPhl+SWOc4NJB5gWNz9Qdy6G6jB46utxHGS0WnqZI6a4taMGz5Bfq7QX8Hjqg9ivxbaI0NFLTUtKap7XOqYZCWlpv8WGAyNAu3UguuDooZiG+bG6RzmVeHRsexud2kjexe2cWcQW30uLhXeoLvWhaIqCewLocRhZqL5oZyYpoj3te02I62QVs/0kq3pS049rpD/wC4XoUe9naSpYJKbDmPjPJ7aeoe0+w59fJU/jeHiCrqIBq2GokiB8GPcwf5LZ1LTtjYxjAGtjaGNA5BrRYAeQQUZSb4NoXTGE0cHFaM3AfHJDK4f0bHyhzzpyaCV7WzvpC075OFiEDqRwdlL2kyMa69jnaQHst9pWTtHszTV8JiqGZhzY8aSRP6Pjdza4f/ALcKidvtnnT0lVJNY4hg8zIKmUDKaqlkt6vUOH07Ea87A35CwaGpqpkrGyRubIx7Q5r2EOa5p5EEaEL6qhfR32tkE0uHyOJjcwzQg65HtI4jR4OBze1p7yr6QEREBU7vc3qz0FfS09I78Raaoboc+a2WE3GnYudPptPRWrjOKx0tPNUSm0cEbpHexovYeJ5DxKyLikVZX+uYk5hcz1gcZ4Isx8pORtr3y6Bo6DQdUGv8PrmTwxTRHNHNG2Rh72uAcP3FdhVN6Pe1XHo5KN5+MpHZmX6wSEn/AAvzD2OarZQEREBERAREQEREBcFcrgoMvbxvxVT/AHjxH+GmVg+jb+R1v6S37sKvt434qp/vHiP8NMrB9G38jrf0lv3YQXCiIg+NZSMmjfFK0PjkaWOaeTmuFiD5LPW3OzZ9SqoH3dUYDO1rHn5UmGVGsNz1LCQO4C4Wi1Wm2uHg4s5nTEsEqacjvfF8Y13tAcgrn0fdo3QYi6lJ+LrIyLd0sYL2n9kPHmO5aRWQN3M5Zi+GkczWRN8nuDD+5xWvgg5RFCd721nwfhkxYbTVH4PF3gvBzvH1WZjfvyoK3bTt2l2jkz3fQ0bS3QkB0UZLQAR9OVxPfl9i+W3+zB9Qnp9XTYFPeMnVz8Mqe1Eb/OLHdk92QqebitlvVMNEzxaWuImOmoiFxCPcS79Yu/t7RshqKWteAYJAcOrQeRpKk5WOd4MlI8pCghHo6bVXFRh8h5fhEN+42bK0eeV1vFxV3rJDHTYDjPUuoqmx6cSE8/24nf4lrGkqmSxskjIcyRge1w5FrgHNI9oKD7IiIPE2zwH16hqacaPfHeN17ZZmEPidfpZ7WrOe9KDj+p4m0W9fgAmFrZayC0U7SOnIe4rU6pTbnZrN8MUAHygMaox+cOxWRj26kNH0kEx3MbSeuYTAHG8lL+DP7+wBwz5xluveCp0s5ej3tHwK+SlcexWR9n+uju5vvZnHuWjUEG3rUzo4KbEYheXC6ls5A5ugcQydnsLSD7GlUNttRnDMYdLTaM4rK2mcORjeRKy3gDdv2VpPb3FIabDa2SexZ6u9mU/PdIDG1nm5wHms743+HYFRVI1lwyU0MvfwHdund9UfI9pQabwbFGVVPDUR/InibI3wDgDY+IvbyXcVU+j1tHx6CSlcbvo5OyP6GW7m+54f7wrWQU16Q+Muc2iw+LtSTy8YtHM2vHE37TnO/YVobLYE2hoqalba0EQYSOr+b3ebi4+ap/ZofDO1M9Ue3T0JLmHm20XxcFva+8nkVeqAoTva/I6f+0aX70KbKE72vyOn/tGl+9CDNu13/U679Om++etjhY32xNsSr/06f756u7CvSLoHRs9YhqI5cozcNrJGZupac4Nr94QW2qX3lVrIqjHjplkwumid4zvlIjHtyZj7GnuXfxH0jMPawmCGolfbRrwyFt/F2ZxHkCqoZivwxUyHEKyGhZNPxn3jkdd2UMYBlaRZjBlbncLAn6RuHt+j9hT5cVMwByU0D3Od0vIOG1vtN3H7BWlVHNhNnKGipGMoC2SN/aMwc2Qyu5Zi5uh7rDQKRoCIvnU1DY2Pe8hrGNL3OPINaLkn2AIKi9IDaJxZTYZB2pap7XvaOZaHZYmfak1/VhfuTd9Bhgpqe59XxWn+D6txJcBWEF9POAeV352gaAdleJu3hdjWP1OJyt+JpnZ4wejjdlOz2tY0u06tB6q4drcC9eop6e+Vz2XjfyyTNIfE+45We1pQZl2IxmTBcYZxrsEUzqaoH9GXZHnxAIDx9ULWIN1l/epRmcUmJhuU1cfBqW2tw66D4uUHuvl0+qT1Vy7mNqvXsLiDjeak/B5L8yGgcN3mywv3tcgniIiAiIgIiICIiAuCuVwUGXt434qp/vHiP8NMrB9G38jrf0lv3YVfbxvxVT/ePEf4aZWD6Nv5HW/pLfuwguFERAVe7cTgYvhrv5vQV8z/AAYYmtufMKwlSW8jaBokxiqB0ZTswWA9HSyHjVlvqt7JPfogrndNh5nxmgaPmTcU+AiaZP8ANo961mqO9HTZQjj4hI2wINPDfrqDK4e5rb/WCvFAWad821kdZizYXEmloXiF2TUl2YGoI8dMn6tXpvA2oGG4fUVFxnDckQPWZ/ZZp1se0fBpVVbmd2VNW08ldiEZn4srmxNe5waQ35chsRmJcSNfonvQTODfjgbWta2SRjWtDQ0QSAAAWA0HQLo7Rb4sCqqSogfJK9s0LmZRA+9yDa2YAAg2IueYUm/5U4N/Mofc7/VDupwb+ZQ/4v8AcgorbcfCGG0GKN1ljHqFWRz4sYvFI7xczmfFoVobgdqvWaB1K83konZRfmYH3LPcczfABq6+L7CU9JUS0MTeHRY3A6NjSXObBiEIMkJBJJAcLm3ey3LRVTu12gfhOLx8b4tpeaWoadMrS7KSfqvAd9koNXoiIChO8uMwCjxJoucOqAZQNS6kmtFO23XQtPkVNl1sTw9lRDLDILsmjdG4fmuBaf3FBlLaihdg+MPMPKCobUwHoYiRLFr1FjlPsK1ZhWIsqYIZ4zdk0bZG/VcA4eeqzjt9hT5MNp5ZNanCZ3YVUnqY2kmmk+rl0v1L1Ndzu30cWC1XrBv8GXda9i6KS7o2i/UyZmj2tQc716p+KYnQ4LASGh4mqXD5ul9fqxZneJkavR2o2ViirDSsaI6bGcPNIABZrKylbnpnfsCw7yxfDcdgskvreL1Os1dI4MJ6Rh15CPAvAaPCIKYbx8LfNQPfD+Po3trIe/iwHPYfWbmb9pBQW5/HXYfjETJOw2dxpJQdLOcbMv4iRrR5lX7vL2i9QwuqmBtIY+FH38WTsNI8Rcu+ys971aJsde2sp7thxGJlbERpZzxd4uPnB4J8MwUk202y/wCIDg1DTk55S11RoQG1Duw7mNQxvEdcaWcPYgn24XZv1bDOO4WkrX8XXnwm3ZEP4nfbVlL40VIyGOOKMZWRMbG0Do1oDWj3AL7IChO9r8jp/wC0aX70KbKE72vyOn/tGl+9CDNm2IviVeO+un++etO4TuuwmCJkfqcEpa0AvljErnOA1cS+/M66LMe13/U679Om++etjhBCsY3N4NUtI9WbA48n05MRHsb8g+bSqu2r3QCKZsDcsU0wJpZm3bBUvaMxp5GuJ4E9tWkHI/uaVodQ/exTZsJqZB2ZKbJUxP6slie1wcPG1x5lBn7YDbupwars7NwTJkqIHeByucGnlI237rFatgna9rXsIc17Q5pHItIuCPIrKu9+JgxWSRgDfWIYagtHR8kTXO95181oXddM5+D4cXc/Vmt1+i27W/4QEEpVX7/NrPVaAUrDaWtJabcxA2xkPmS1vsLlaBKztwW7TbRvDi40cAI7JtenhNhY9OJI6/fZ/gg9XdNvJwjDcPbDM6SOd0r5JbROeHOJs2xbfQMDR7bqZ/8APXBf5aT/AMiT/RemzdNgoAAootO/O4+8uX6/5U4N/Mofc7/cgq6TFaTGZsYoKS+SrAr6XO3J+HRMHGDQdRxAOv5yj+4/an1LE2wyHLFWDgOB0AlveInxzXb+sVq7V7tqSjiFfhkAgqqBwqWiMutKxmssTmkkdpmblr06qmd6GFNp68VNMbU9extbA5uluJ2nAdxD7m3S4QauRR/YLaYYjh9NU3Gd7MsoHSZnZkFumouPBwUgQEREBERAREQFwVyqr3obw8SgmkosPpJi7IM1SInyaPAPxIaLXF7ZjexB00ugrDeO8cJxGonxzEp2HvjzQRAjwux3uU39Gqubw6+G/aD45QO8EOaT5Fo94VcYvs5jFWY/wCqZFDGIoo208pDGAlxuS3tOc5znOceZceQsB+9nsKx7DJxU01JVxvALTemkc1zDza4ZdRoPcCEGsEVIRb78YAtJhZL/AAZUMF/qlpP718KnbPavERkpqR9I12mdsLojb+tnNh9mxQWLt7t0yijfDE9gqXMuXPPYpozpx5v+1mrnusACqZwbZ6baCpigpxJFhtFdpmk1c4uOeWV55OqJXa21yjKOTbmUbM7g55HcTFqhzmufxHQRPc9z3nrJI7r0NgTb5wVyYXhUNLEyGnjbDEwWaxgsB/qT1J1KDnC8MipoY4IGiOKJgYxo6Af5nqT1JJXaRVzvN27r6OaOloqaV5ljDjUsidOWAuLSI2Dsl4Av2jbtDRBEd/OIPqgWxutBQ1EcBtqJKyZj3ubfl8XG0X8ZSFcGzGCtoqOmpmcoIWsv3utd7vNxJ81njayixWsigp4MNrYaaBzpBnikllmnk1knmflGZ515DS58pDs/vSx6hjZFWYfNUtjAaHvimhlyjQAuykO06kX7yUF9IuphNcZ4IZix8Jlja8xyCz2FwByuHeLrtoIvvKw/i4bUPacstI31yF/Vs1P8a0j2hpb7HFZz3rFjsUlljFhUxQVBb3Omhje4eZN/NWPvL27xSqfUUFHQ1AgbIYpX8KRz5mtNnNaWCzY3W6EktPMXsqzxPZHGqmV80tFVufIbk+ryAAAANaBl0aAAAOgACDQm6Lav4QwyFzjeanHq8veXMAyuP1mZTfvv3KarKmzDseweV0tPS1MecAPZJTSujeBqMwsOWuoIIuddVoXd9tTPiNHxqindSyNkdGWODgHZQ052BwvlOa2vVp1QSZERBWG2WBN+EpYHWEGPUZgJPJtfTjNA8+1tvaQqFwLAaiorGUDMzJJpuC9uthldd5cBzDMpd9lae3m4PJUYe98H5RRvbWQW1PFhOawtzJbmFvEKKbp8LjrK2vxoRGFtQ/hwMdYkGzfWJPN4sCPzwgszC8OjpoYoIhljhjbG0fmtFhfx0XZIXKIKB3g7N/8Ah9XTgdrBKziRc7/B9Z22gd4a/TwERXx9HXZviVc9Y8dmmZw4z/SyfKI9jAR+sCnm9p4ox68YzNFNSTYfUsHVsjS+nee4NkBF+6TTXQ+zup2b9QwqmjcLSSt48vQ55LGx8Q3K37KCXoiIChe9IZoKGL502K0rGjx4mY+5rSfJSXHsUNLTTTiN85ijLxFELveR0H/3lfms+47thjuIzmVlFM3LG+OBscEz+CJBlke021lLezmPIE2AOoCv8erWy1tTK3VslVJID4Okc4fuK2dDKHNa5puHAOB7wdQsfO2AxUamhq//AE8n+1T7ZneZj1BCynlopKiOJoawywTMka0aBuYDUAd4v4oNDKD71q9rqUUDXBslc4Nc4nSKljIkqZ39zGsaRfvKgNfvrxuRpbBh/CcdMxinmI8QLAX9oKjP/Du0OKFwdTzNM9uNNOOAZADdoc59vimnURsFtAbEi6CP7R1r8XxV5pmk+sSthgZ14bQIor93ZaCe7VauwPC20tNT07NWwQsiB78jQ2/tNr+ahO7LdFFhR48zhPVluXMB2IgflCO+pJ5FxsbaADW8n212hloKOSohgfVPaWgRsv8AONsxsCco8B7uaDp7wMRcIGUkLstRiDjTsd/JxWzVE3PkyLMfaWqFejngbWUdTVc3TzcIeEcQB8ruef2Qo1W7R4xUx1ErcPq31dVCafjcCRsVNTOPaip2WJu7mXuN+Wmi8nYzFdoMFziOiqHQSOzOilppS3NYDM0gAtdYAdxsLg2QaZRRLd7trNicUrp6SSjdC4N7d8r7gnslzQbi2ot1GuqlqDhwuLHVZz3lUDYsPlp+fwZjL4IO8U1TCagR365SLewBWxvJ24qsOZE2kpJKuacOyuDHvjjy2+UGC7jry09qoXFcJx2tHxtHVuDpnzuIp5BnmksHPd2fota0AWAA0GpJCXejvtXwqiagkdZtQOLED/LMHbaPrMF/1a0CsgU+x2MU72Sso6yJ8bg9r2wSgtcDcEHKrr3Y7xsUq6gUuIUjm/Fud6wInwWLRf4xpGXXlcW1togtRERAREQEREBERAsuLLlEBERAREQEREHFlyiICIiAuLLlEBERAREQFwAuUQEREHBC5REBERAREQcWXKIgIiICIiBZLIiAiIgLiy5RAsiIgIiICIiAiIgIiICIiAiIgIiICIiAiIgIiIC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9" name="Picture 2" descr="Sundhedsoplysni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47664" y="5460704"/>
            <a:ext cx="228211" cy="25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https://encrypted-tbn0.gstatic.com/images?q=tbn:ANd9GcRXihv-efdS2DWzNjlVaEjh-5XNCoPs6x1bmpV5muUD4Kt1BQ5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218" y="3133156"/>
            <a:ext cx="1705204" cy="212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kstboks 30"/>
          <p:cNvSpPr txBox="1"/>
          <p:nvPr/>
        </p:nvSpPr>
        <p:spPr>
          <a:xfrm>
            <a:off x="5436096" y="3275692"/>
            <a:ext cx="20162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dirty="0" smtClean="0"/>
              <a:t>Family</a:t>
            </a:r>
            <a:endParaRPr lang="da-DK" dirty="0"/>
          </a:p>
        </p:txBody>
      </p:sp>
      <p:pic>
        <p:nvPicPr>
          <p:cNvPr id="15362" name="Picture 2" descr="https://encrypted-tbn2.gstatic.com/images?q=tbn:ANd9GcToWj-0_wWbilx87M5uMHAnWCT8WdmPhMiKK1Rb-w5GL7QgtJ18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7" y="153784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encrypted-tbn3.gstatic.com/images?q=tbn:ANd9GcSBQKCRNd0pU9K-oxZH2XV4qG8x7Cv0yyH2yPIuF73j3fCuLJR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624" y="4197848"/>
            <a:ext cx="1493944" cy="156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encrypted-tbn3.gstatic.com/images?q=tbn:ANd9GcS-bTsn6nkspVBW8Jguw86EIRzGXqgrDpTKWgAXgGMQhtrym9C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461" y="4033986"/>
            <a:ext cx="1702161" cy="21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kstboks 29"/>
          <p:cNvSpPr txBox="1"/>
          <p:nvPr/>
        </p:nvSpPr>
        <p:spPr>
          <a:xfrm>
            <a:off x="5148064" y="5661248"/>
            <a:ext cx="20162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dirty="0" smtClean="0"/>
              <a:t>Peers</a:t>
            </a:r>
            <a:endParaRPr lang="da-DK" dirty="0"/>
          </a:p>
        </p:txBody>
      </p:sp>
      <p:sp>
        <p:nvSpPr>
          <p:cNvPr id="32" name="Tekstboks 31"/>
          <p:cNvSpPr txBox="1"/>
          <p:nvPr/>
        </p:nvSpPr>
        <p:spPr>
          <a:xfrm>
            <a:off x="456487" y="5291916"/>
            <a:ext cx="20162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dirty="0" smtClean="0"/>
              <a:t>Class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639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illed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31" y="5686479"/>
            <a:ext cx="1564041" cy="117152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336" y="269776"/>
            <a:ext cx="8229600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Web </a:t>
            </a:r>
            <a:r>
              <a:rPr lang="da-DK" dirty="0" err="1" smtClean="0"/>
              <a:t>reporting</a:t>
            </a:r>
            <a:endParaRPr lang="da-DK" dirty="0"/>
          </a:p>
        </p:txBody>
      </p:sp>
      <p:sp>
        <p:nvSpPr>
          <p:cNvPr id="53" name="AutoShape 4" descr="data:image/jpeg;base64,/9j/4AAQSkZJRgABAQAAAQABAAD/2wCEAAkGBxMTEhUUEhMVFRUXFBgYGRYYFxgVFxUXFRoXGBgXFRYaHCggHBolGxQUITEjJSorLi4uGB8zODMsNygtLisBCgoKDg0OGhAQGywmHyQsLC8vLCwsLCwsLCwsLCwsLCwsNDQsLCwsLCwsLCwsLCwsLCwsLCwsLCwsLCwsLCwsLP/AABEIALcBFAMBIgACEQEDEQH/xAAcAAEAAgMBAQEAAAAAAAAAAAAABQYDBAcCAQj/xABHEAABAwICBQkDCgMFCQAAAAABAAIDBBEFIQYSMUFREyIyYXGBkaGxB8HRFCMzUmJygpLh8BVCoiREc7LCCBY0Q1Njk/Hy/8QAGQEBAAMBAQAAAAAAAAAAAAAAAAEDBAIF/8QAKhEBAQACAgIBBAAFBQAAAAAAAAECEQMhEjFBBBMyURSRseHwIlJhcYH/2gAMAwEAAhEDEQA/AO4oiICIiAiIgIiICIiAiIgIiICIiAi1cRxCOBmvK7VHiSeAAzKp2Me02nic1sQ5UGxLgbBu24LdusgvaKoYN7RKOZ4YZAxx2E9Ek7tY2sfLrVuBQfUREBERAREQEREBERAREQEREBERAREQEREBERAREQEREBERAREQFp4ticdPE6WV1mt8SdzWjeStxcZ9sOOOdIY2nmRWaBxkcLuPaG2Heot0mTas6b6ayVcpubNFw2MZho+1xPFUyqry7Im3ZkO9WrRbRvW+ckBz3dq0tI8BIddoyVX3JvS77V8dq7BUEHLPq39y6doVp3UU4brOdLCLBzHG5a3jGTsI4bCucOw14z2FpH79FZsPpw1lzkHDPqP7sfFdXL9OZj+36RoqpkrGyRuDmPALSN4KzLnHscxJxjmpnXIjIew7gHkhzfzC/wCJdHXcV2aERFKBERAREQEREBERAREQEREBERAREQEREBERAREQEREBERAXANK4i+rex1zablD2ncScht8l39cz0hhZ8pnGYMj7uO/mjVyI6gq+T0t4pbekFR1jWWa9pZfYea5vZrNOR7Vp6R07gC8bA037iD6XXuqwSJjnPa9+sQMhsy95UjU4dK6nDH2JdEXXDTxsWk325hZrNXptm7O1QbHrOmjIzDA/zt6qNrq/Ow2W9M/iFL0GGSsnLnxS6haGF7S61zYh1zuGYIOShtIMJfG9xFy29r7r3PNNth6lbj7UZ+nTfYe8uNQfsxjvu8e5dXXOPYjhro6WSV3/ADHgDLO0d/e4+BXR1fPTLfYiIpQIiICIiAiIgIiICIiAiIgIiICIiAiIgIiICIiAiIgIiIC55pFOG1D3AXzt35/BdDXPNKYNSWVrhcP5w6wf2Qqub8V/0/5IKSdz3jWBc24yHw3qxyVQLbta8aguLgjLeAe5QGBUscYAkY45mzw7OxOVybbO1Tddrlv9mdc3FxJ0NU7ecLm9rrPJ031t0rQ8XDhY9Waj6/R+GXko+Tu0SF5AyuSDmTxJsmDwPYCHEWubdQUK/wBpsUFSY+QJDJHNc5xsTq5XYO3j+q6x7U8msXVsMomwxMjaLBo8zmfMlbSi8A0ggrGa8D78WnJzfvD9hSi1TWumC732IiKUCIiAiIgIiICIiAiIgIiICIiAiIgIiICIiAiIgIiICIiAoDTOma6DWIzacjwB292zwWTGtKqWmOrJJd+6Ng13HgLDId5CrWJ6WCoaYywxtLb5m5J3C4yCrzyx1qrOOW3ca2GVDBk4gHgfcpCetYBk4dgVcjpdYbcjuU3htAxg2LL23eTNTPDQZZebGwFxB32F8/guFad1PKVL5ALGTnkcCbn3rv1W3WYRusuA6cX+WyBzi4gjOwAz3WHcrMLq6Ucktm2po7pHPSyh8Ly1ze8HqI3hfpbQLS6PEaflGjVkbZsjPquttHFp3L8qGOzhbYu1f7P+GSNdUzZiMtawcHOvc+A9VojPXZkRF04EREBERAREQEREBERAREQEREBERAREQEREBERAXl7gASSABtJyA7SvSqXtJxMxU7WNNjK/VJ+yBc+dh3qLdTZWDGdPGNJbTtEhGWu482/UBmR15Kj4xpLVzXDpXAfVbzBbsG3vUKyfovOx3Md1HZn3rYgdrsJPSjcWu7v0WHPlyqq5V4wOC8zL9fjYqwPgJfsUPhfMmHU4eDldABdcTtu+ku8bGphsRzHBTlPGtWKwW1FJZWRpsK6URxucTk1pJ7hdfn/GSJXuffNznOce05Dz8l0L2rY4WxiFjul07GxtuB6vguaUTsr2vwHE7rld4z5VZ3XTVkdYm+0HzIBXRNH6uSniY1j3MOQyJALjY3Nt2e1UNlPeWNhzJeC48STmB1WyVypZy6UG+XPHZnb0C55cvTHy34W2lxWqew8pNIHaxHTJAA2EAq9aG4o57OSlJc9uYcTfWHDtC5jTVgOzsA/fipihrC0gtfYg7Qq8OW45bqiWyuuIoHB9I45ABIQ13HY0/BTrXAi4NxxC345TKbi2Xb6iIukiIiAiIgIiICIiAiIgIiICIiAiIgIiIC557W9kH4z/AJR7wuhqi+1iP5iN3BxF/vWP+lccn41GXpzRkQIOWTukOB4+9e8Fd87Ix20taD1ltxrd7dVfaV2fX69Sjqyfkqhj9gOR7D+q8730pSr8tU7uie0bD++CuFHNrsa7fbPtG1U+TnxuttvcdozWRmP/ACaEyFpc0AFzRa9iRmLngVGO96X/AE/J4ZdrswLaYclA6PaS0tWPmZRrWuY3c2Qfh39ouFKPmsre57epLL6cw9oWBESvlZrEZEi3NaPve5VSkkANuAXZMcoDOwxj+YW8Vz93s/rQ82kpznldz+OV/m9qswvWqp5Me9xBRx3lDr2BtbdkCFuw1GoZB94fmNj5ErzjOj1VTPPymMjmi0jTeM5jY7j1bV8hwqVznNYHPuMjbKx4lM9fLHnN3XylKWtU3QSvd0Rfr2BauFaPBgBmuX/V2N7uKnW2bs/RZ8rPhTlLjdVifNK0gC3b18NhspfANIp4nWcbC+Ytl3/HzUXJILLE2oH79FEys9OHZcMxBszNZu3eN4KzyVLG3u4Cxtmd9gbeBC5XgtdJc6jy0bDY2uO1WOiZrG5uTvJzPirv46b8ddr5vS5QzNcLtIPYsirkcwieHDZsI4gqxrTxcvnL+4CIiuBERAREQEREBERARYJ6oNNiCexeBXs4n8rvgg2kWAVkf1gO3L1XuOdrtjgewhBkREQFTvai29IDwkHoVcVV/aNFeif1OB93vXGf41F9OR0pUXpUwllxtGxb9K9amkryItZu0EHwzXnz8lTZwqo5mfV5rWxtt6WZo3RnwbmfRKaQWBG8ZhJJwLg7ConWWyOcMlc0hzHFrgbggkEHiCNhXT9FK7EZWh0z9Vm4lg5R/XwA6yFpaKaGsDzJLzgCSwHYBuvxKvEWqDbZZauTkmXUehxcdndT2Bx2ZrlxLncVGaR0xlY4QyPinGYsba1jvB2jrCzUeKROHJa9iN7dx7dl+orO9zTZk5Baco5BlYjZY/yu9VxPS/5R2EVFWxoir4tdhFg8EPt2232W+3D42k6uY3XFjbrWqzSJsTjFO9tgbZkA9R6wt7DcRppXPbyzCQRq2cASCL9+9RZ5FymEfJ6Jr222HceBVbmYQSDtBsQra/CmON21Tx1B0R/0qPl0MJc53yt93C2bGG3hZLw7nTHz/wCubk7VCpnsoWrxEi4B/YV8n9nhd/enfkA96jaj2YA/3g/lI9Cpx4de6yeOf6/o1dEcWBYLnMZHtVuo8RbfpKqU3s8fGebUgD7hN/6lvQ6OzsAvO08TyZt/mWLn+ky8t4LcfPXpbRPysjGNzLnAd20nuAJV6VJ0awprGF5cXP2F2wWO5ovkpb5QxuWsXHgLu8bLZ9Jx/awvle66mOV9xYEWtSTtIABztwI9QtlbZdlmhERSgREQEREBERBpYpS67D2eSqD6uWM6utsyzzV8VY0jw+3OA/8AX6II6PGJOo936rL/ABW/SY0qJsvQKlCZZiTPqW7LLOzEmcXj8R+KgmlZAUE6cTyykf5H1CxYiH1FPKzXLtZvNBDRzm52uAOCigt3DZ9V1uPqos3NDkMORIO42X3EmB0ZB4Kze0HB+Rn5ZgtHNn1NkHSHft8VVJJA4bcl5ueNxy0rROH1BLQBckZWGezJWHCMILiHPGzYOHb1rLgGHssSGgXPee09ys1PEAl7rdwcE1M6zwRBrbdS55pvUvfNHBC4guPOcDawOW7v8FdcVrhGxzicgLqiaN3mqnSuGdiR1XsB5XVmPXa3ky7mP7dK0Lw1jWWsNUADwCgvaXNycLmxOLQXtFhsuDrc3gclZG1YpqZpOT5DZg4ud8Bn3LnGnFU58zYzsYNYj7Tv09SkRy3xxt/8VutrJZ3NMp1iBa9rdefWrhoTREyAhtw3M9my/mqvSU1yumaBNDX2G9h9W/BT7umDyvltOCmYdwWVlOB/KPBTBjB2geC8GnbwXX8Pfitf358xHl25as0TTtb6qXNO3r8VjdSDifJc3hydTmxV+ekj+qfzO+KnNG6ZnJEWuA8ixJItYHYe9Y5aEHYfJSGBYc/VfqkbRtHV1Fc/ZzdfewbUULG5NaG9gssrXLI3DZN729zT7ysjcM4vcfAegSfT532Xnw+CjPPCllq0kDW9H4nxW0tfFh4TTLyZ+V2IiKxwIiICIiAiIgLFUwhzSFlRBQcSptRxHgtMFW3SWi1m6wGfv/VU3XUobLSvYK1BIsjZEG20r2CtVsiytegkcToG1lK+I9Ii7Twkb0e47O9cVku1xa4Wc0kEHaCMiPELs+HVGq7qPruVH9q2C8nI2qYOZLk/qkG/8Q8wqOfDc25yiK0cqhm0nrCsBlyuucRVpa4Fq2a/Sd7W2B5xGQAzHWTc2Hcssxu2rh55jjrJ601xUvcIWHZm4+g9/gt3QiLVjc69y4nuABAHqe9U9ms4lzjck3PFWrQ6psxw4P8AUf8A0u76RxZ+fLuprTrFmx1lKHO+bZTawABIDnuIvltyZ5ql4pVGed0gvY2A3ZAW2KZ9ob71MbXAcynYAb9IEuN/Ekdyg6KMve1jM3OcGjtJsM0rnm5Lu4fG25RwkWJ9VcNGQJJGskbcX3XG47wovDdHZS5wlLYXNIFpbi975tysdnmrhhmjVmAicskDjZzA22zge3iusePLyjNljdetpVtAwW1JJW3va0jjs29IlfRE8dGqdYAHnBjhY7DmL2Wt/CqxvRqIpLbA+K23rb8F6jbWt6UNO77j3Nv3Fq11XNf7bP8Ar+1ZZTUNz5eI2IBDmauZ2A2csb8Rqmm3JRv52rzS4Z9d25LM3EZG9OllHEt1H+8LG7SOAGznPYftsc0DvtZceUdanxlZ/n/LCMek/mpJRt2WOzqUrhGk5EbxHS1Ej9YczVDN20vcQ0BakeNU7+jNETw1238Lqy4JVRMhc98kbG6xu5zmtFrDeTZNusd/GW/5NNmJYjIebRwxN4yTl7vyRst/WvbsLrpPpK3khfowQRtNuBfKZCe0Bq3TpNTH6N5m/wAFj5h+ZgI81hOLVEn0VG9vXO9kQPczXd4gKdxZpB41hvyQ00sc9S+R1ZDGS+Z5a5shIcDGCGbL7lfVVZcOqJnxOqpIWsikbK2OMOJL2gga0jiLga17Bo2BWD5ewMLnO1Q0XcTkABtJPBTCRtIscE7XtDmODmnYWkEHsIWRSkREQaQxJvA+XxX3+It4Hy+Kg7letZBN/wAQbwPl8U+Xt4FQuuU5QqRN/Lm9afLm9ahOVKcqUEvPWRuaQb2I4LlWJY3SmV3JVUOV+a46us4XBFzYW2cVeZZHW2LieP6AVURc6L54FxNmizgCSRe5z3Iipx+lsbHarwActjrjPrBIW5S6SwvNg7zC5hUYVUM6cEo/AT6LSc620EdtwpQ7fFiTD/N++5bcVY07HDxXCYqpw6L3DsK2Y8UmGyRyDu7JVLSU0dbTPgk2OFr/AFXDNrh3rgdDpPUMc3WedUEXsAXW6gSBdXrR/TulYW3fI0k2eZBZlidvNva2SiiqVlBHHI+JxLJGOLSNYXBHasMODRDO0h6w5p93vVz00hwiqnFTJWtaXRtDmwtMhkcNji4CwNrDPgoakq8Ha8NgpZ6mTOxkk5FmWZuG34bCFV9tMkQ3yKA5F0g7WtPopLCdE5HSNfDyhsQbFj2g9Rytsut5mnEoJZSU1NEbc0MY6eS97WIOQ45hYDo5i9YfnXyhh28pJqt/8bT7lM44Tq7jZrtEZZZXSTPNzuGYAGQDeofFeX4BFTDlXyuaWZhxIsCMwbWz2bFeNGtFfktO2Eu1iC4lwFhdxvsuV4xbAZSAY2xSkOB1JTqtIHXqu9E8Mf0m93da2HY5ygHJ11PL1PY2/ZzXNt4KQAftNNA/rjfqHwLfeq7WaOROP9own8cLmnwLHNd5KPGC0LPo6irozfY50jB4StsfFdHa5coBthqo+sESDwa53oja+Mf3os6pmFnqGqu0uH1wzp8VZM3hJE139bSVuCtxdnSp6ecf9uXUPg8BDdWOnmld0HwSj7LiD6FZHTyDpwOPYWuHhe/kqfUY60Z1WFTN+02MSjtuwXX2m0nw45CeaB3Aulbb8LiWpo2s07ad3Tht96L9FJ4RSUBF4oIubtcWNAB7SLXVZjxMOHzOIsJ3CVsbh3kBrvNTdNpDDTN+eqIXSG19S7sxwaCSufCfo2s7Qbc2wHBov4blhfG87WgDi99v6W39Qq2/SqeX/h6Wpk4EtEDPzSZ2WtJS4nICXmlpRxJdUOHjqtup0bWh9TEMuUz+w2/mQQtB+OQmdsAY55dG993EFoDCwWLOJ1+G5UyppqW5bU4nUVTt8cFx3BlOC63epjRPCo4zM6GnfFG5zdTlL8o4BjQ4nWJcAXA7V1ILR8ocTtI6hkFlbI76x8SsUbFna1TYPWueJ8UXqyKBohiai+opHzk05NfUQOTTkkRB85JeDThEQeDQjgtWowKF+To2O7WgoiCIq/Z7QybadgPEDVPkoaq9klI7oOkZ2OuPAhEQQ9V7Hni/JVN/vtH+myjD7JK03BfBq8dZ4Phq+9EQSmH+yKSwE9Q2w/6bTfxJVrwf2bUMIzj5U8ZM/wCkWC+IgtFJhcMf0cTGfdaG+gW1qL4igfdROTREHoRr46EHIi6IgjarRikkN3U8Rd9YNAcOxwsQtN+iEY+imqIvuyl4H4ZNYeSIg8HBKtn0dUx/+LFn4xub6LTqqSrz5akp5m/ZkBJ7WyMAHiV9RBXfk2GNmZy+HuieTfVbqAOPXycmra6udEJAP7JQQwj60jmM77RB5PeQiIlsS0FXJ9JWcmOEEbWn88mv6BYv91KZ2crXTnjO90o/K46vkiKUJWCjYwarGtaODQGjwCztjREGQMXsNREHrVRERD//2Q=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1386458" cy="91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DFD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" descr="data:image/jpeg;base64,/9j/4AAQSkZJRgABAQAAAQABAAD/2wCEAAkGBhAQEBASEBQUEBIQEBgSFRMSFBYQFRUSFhcWFBQVFxgYGycgGRkjGRUXIC8jIycpLSwsFR4xNTAqNSYvLCkBCQoKBQUFDQUFDSkYEhgpKSkpKSkpKSkpKSkpKSkpKSkpKSkpKSkpKSkpKSkpKSkpKSkpKSkpKSkpKSkpKSkpKf/AABEIAIEBhQMBIgACEQEDEQH/xAAcAAEAAwADAQEAAAAAAAAAAAAABgcIAQQFAwL/xABPEAABAwIDBQQECAkKBAcAAAABAAIDBBEFEiEGBxMxQSJRYYEIFHGRFSMyQlJygrMkMzRidIOSobJTVGNzdXaisdHSFhc1wiWTlMHT8PH/xAAUAQEAAAAAAAAAAAAAAAAAAAAA/8QAFBEBAAAAAAAAAAAAAAAAAAAAAP/aAAwDAQACEQMRAD8AvFERAREQEREBERAREQEREBERAREQEREBERAREQEREBERAREQEREBERAREQEREBERAREQEREBERAREQEREBERAREQEREBERAREQEREBERAREQEREBERAREQEREBERAREQEREBERAREQEREBERAREQEREBERAREQEREBERAREQEREHyqXPDHmMBzw0lrScoLrHKCegJtqqXxPentJRG9Xh8TGF2UOySBlybAcRsjm/vV2r5VVKyVj45Gh7HtLXNcA5rmkWIIPMWQUNUekXXRuLH0cLHtNi1xkBB7iDyXzg9ILFZ3iOnpIHvdyaxk0rj7A191E9vMPayGPq6kr6zDsx1Load0b4bnrlEpaPAAcgFYno14ezhV09hxDIyIO6hgaXkDwJIv8AVHcg+Z3jbWWv8Gi36JUf/IvjRb78XEhiqKSnbILERSGSje6+nZ4rrE+HM30BV6WXSxfBaerjMVTEyeM/NkaHW8R1B8RYoK7w3f5ScTg4hTz4fKDZweDK1v1rAPH7KsfDcVgqY2y08jJo3cnxuDh7NOvgqd252Ajo2NbOXz4WSGMmPxlThj3GzS13OSmzEAsPK+lnaurijxTENna9zWPsWkFzQS6CoiOrHfnNc3UOGov0N0Gs0Xh7HbWwYpSMqYNA7svYTd0cgtmYfeCD1BB6r3EBERB+Jpmsa5zyGta0uc46ANAuSfABU3u73uy1mM1EMz/weqLhSsIA4ZZqxt/zmA3v863evb38bWeqYf6uw2lriY9OYhbYynzu1v2z3LP01DV4dNSyvaYZHMjq4XXBuwnNG8WPeOXhqg2ai8vZnHWV1HT1UfyZ4w+30Xcns9rXAjyXqICg283aXF6FsL8Opm1MZDuMSx8zmEWy9ljgQLZtdeXTrOUQUEPSCxNkbJJKOAseSGvHFa0ubo5t8x7Q7ueo718JPSSrfm0tOPaZHf8AcFOdvNlqZtSwvaG0uLu9UqQALMqyC6kqmjpJmBaT1za3ub52qqB1LVOhnGsE5ZIOnYdZ3log1Buz2gxSuhfPiMMVPG/KafI1zHOablznNc49n5NjpfXpYr97yMcxWkiikwynZVC7uMHNdI5oAbkysa4Eg9q5F7WHepdC9rmtLbFpAItysdR+5ftBQk2//E4WxmejgtKzOx7S8Ne29iWkOINjoRfQgg2K6zvSLxGQhsNLT53GzRaWUknkAA4XK9nbXZVrqrEMPy9mthdidDp8msjH4RE3+sDSSOXLwUD3JVLI8bpc9u2JGNJ6PdG63meXmg0fsjXVU9FTy1sYgqJGFz42ggN7Ry6EktJblJBOhJC7GPy1LKaZ1GxktS2MmJkhs1z+gOo/zHtC9BEFIQb2toWzGnkw+J0waX8LJLFI5o5ljTIc/wBm685/pCYm9/Cho4RKXZAwtlkdm5ZcgcDe/RTvfnSNOGsnBEc1NVRPhl+SWOc4NJB5gWNz9Qdy6G6jB46utxHGS0WnqZI6a4taMGz5Bfq7QX8Hjqg9ivxbaI0NFLTUtKap7XOqYZCWlpv8WGAyNAu3UguuDooZiG+bG6RzmVeHRsexud2kjexe2cWcQW30uLhXeoLvWhaIqCewLocRhZqL5oZyYpoj3te02I62QVs/0kq3pS049rpD/wC4XoUe9naSpYJKbDmPjPJ7aeoe0+w59fJU/jeHiCrqIBq2GokiB8GPcwf5LZ1LTtjYxjAGtjaGNA5BrRYAeQQUZSb4NoXTGE0cHFaM3AfHJDK4f0bHyhzzpyaCV7WzvpC075OFiEDqRwdlL2kyMa69jnaQHst9pWTtHszTV8JiqGZhzY8aSRP6Pjdza4f/ALcKidvtnnT0lVJNY4hg8zIKmUDKaqlkt6vUOH07Ea87A35CwaGpqpkrGyRubIx7Q5r2EOa5p5EEaEL6qhfR32tkE0uHyOJjcwzQg65HtI4jR4OBze1p7yr6QEREBU7vc3qz0FfS09I78Raaoboc+a2WE3GnYudPptPRWrjOKx0tPNUSm0cEbpHexovYeJ5DxKyLikVZX+uYk5hcz1gcZ4Isx8pORtr3y6Bo6DQdUGv8PrmTwxTRHNHNG2Rh72uAcP3FdhVN6Pe1XHo5KN5+MpHZmX6wSEn/AAvzD2OarZQEREBERAREQEREBcFcrgoMvbxvxVT/AHjxH+GmVg+jb+R1v6S37sKvt434qp/vHiP8NMrB9G38jrf0lv3YQXCiIg+NZSMmjfFK0PjkaWOaeTmuFiD5LPW3OzZ9SqoH3dUYDO1rHn5UmGVGsNz1LCQO4C4Wi1Wm2uHg4s5nTEsEqacjvfF8Y13tAcgrn0fdo3QYi6lJ+LrIyLd0sYL2n9kPHmO5aRWQN3M5Zi+GkczWRN8nuDD+5xWvgg5RFCd721nwfhkxYbTVH4PF3gvBzvH1WZjfvyoK3bTt2l2jkz3fQ0bS3QkB0UZLQAR9OVxPfl9i+W3+zB9Qnp9XTYFPeMnVz8Mqe1Eb/OLHdk92QqebitlvVMNEzxaWuImOmoiFxCPcS79Yu/t7RshqKWteAYJAcOrQeRpKk5WOd4MlI8pCghHo6bVXFRh8h5fhEN+42bK0eeV1vFxV3rJDHTYDjPUuoqmx6cSE8/24nf4lrGkqmSxskjIcyRge1w5FrgHNI9oKD7IiIPE2zwH16hqacaPfHeN17ZZmEPidfpZ7WrOe9KDj+p4m0W9fgAmFrZayC0U7SOnIe4rU6pTbnZrN8MUAHygMaox+cOxWRj26kNH0kEx3MbSeuYTAHG8lL+DP7+wBwz5xluveCp0s5ej3tHwK+SlcexWR9n+uju5vvZnHuWjUEG3rUzo4KbEYheXC6ls5A5ugcQydnsLSD7GlUNttRnDMYdLTaM4rK2mcORjeRKy3gDdv2VpPb3FIabDa2SexZ6u9mU/PdIDG1nm5wHms743+HYFRVI1lwyU0MvfwHdund9UfI9pQabwbFGVVPDUR/InibI3wDgDY+IvbyXcVU+j1tHx6CSlcbvo5OyP6GW7m+54f7wrWQU16Q+Muc2iw+LtSTy8YtHM2vHE37TnO/YVobLYE2hoqalba0EQYSOr+b3ebi4+ap/ZofDO1M9Ue3T0JLmHm20XxcFva+8nkVeqAoTva/I6f+0aX70KbKE72vyOn/tGl+9CDNu13/U679Om++etjhY32xNsSr/06f756u7CvSLoHRs9YhqI5cozcNrJGZupac4Nr94QW2qX3lVrIqjHjplkwumid4zvlIjHtyZj7GnuXfxH0jMPawmCGolfbRrwyFt/F2ZxHkCqoZivwxUyHEKyGhZNPxn3jkdd2UMYBlaRZjBlbncLAn6RuHt+j9hT5cVMwByU0D3Od0vIOG1vtN3H7BWlVHNhNnKGipGMoC2SN/aMwc2Qyu5Zi5uh7rDQKRoCIvnU1DY2Pe8hrGNL3OPINaLkn2AIKi9IDaJxZTYZB2pap7XvaOZaHZYmfak1/VhfuTd9Bhgpqe59XxWn+D6txJcBWEF9POAeV352gaAdleJu3hdjWP1OJyt+JpnZ4wejjdlOz2tY0u06tB6q4drcC9eop6e+Vz2XjfyyTNIfE+45We1pQZl2IxmTBcYZxrsEUzqaoH9GXZHnxAIDx9ULWIN1l/epRmcUmJhuU1cfBqW2tw66D4uUHuvl0+qT1Vy7mNqvXsLiDjeak/B5L8yGgcN3mywv3tcgniIiAiIgIiICIiAuCuVwUGXt434qp/vHiP8NMrB9G38jrf0lv3YVfbxvxVT/ePEf4aZWD6Nv5HW/pLfuwguFERAVe7cTgYvhrv5vQV8z/AAYYmtufMKwlSW8jaBokxiqB0ZTswWA9HSyHjVlvqt7JPfogrndNh5nxmgaPmTcU+AiaZP8ANo961mqO9HTZQjj4hI2wINPDfrqDK4e5rb/WCvFAWad821kdZizYXEmloXiF2TUl2YGoI8dMn6tXpvA2oGG4fUVFxnDckQPWZ/ZZp1se0fBpVVbmd2VNW08ldiEZn4srmxNe5waQ35chsRmJcSNfonvQTODfjgbWta2SRjWtDQ0QSAAAWA0HQLo7Rb4sCqqSogfJK9s0LmZRA+9yDa2YAAg2IueYUm/5U4N/Mofc7/VDupwb+ZQ/4v8AcgorbcfCGG0GKN1ljHqFWRz4sYvFI7xczmfFoVobgdqvWaB1K83konZRfmYH3LPcczfABq6+L7CU9JUS0MTeHRY3A6NjSXObBiEIMkJBJJAcLm3ey3LRVTu12gfhOLx8b4tpeaWoadMrS7KSfqvAd9koNXoiIChO8uMwCjxJoucOqAZQNS6kmtFO23XQtPkVNl1sTw9lRDLDILsmjdG4fmuBaf3FBlLaihdg+MPMPKCobUwHoYiRLFr1FjlPsK1ZhWIsqYIZ4zdk0bZG/VcA4eeqzjt9hT5MNp5ZNanCZ3YVUnqY2kmmk+rl0v1L1Ndzu30cWC1XrBv8GXda9i6KS7o2i/UyZmj2tQc716p+KYnQ4LASGh4mqXD5ul9fqxZneJkavR2o2ViirDSsaI6bGcPNIABZrKylbnpnfsCw7yxfDcdgskvreL1Os1dI4MJ6Rh15CPAvAaPCIKYbx8LfNQPfD+Po3trIe/iwHPYfWbmb9pBQW5/HXYfjETJOw2dxpJQdLOcbMv4iRrR5lX7vL2i9QwuqmBtIY+FH38WTsNI8Rcu+ys971aJsde2sp7thxGJlbERpZzxd4uPnB4J8MwUk202y/wCIDg1DTk55S11RoQG1Duw7mNQxvEdcaWcPYgn24XZv1bDOO4WkrX8XXnwm3ZEP4nfbVlL40VIyGOOKMZWRMbG0Do1oDWj3AL7IChO9r8jp/wC0aX70KbKE72vyOn/tGl+9CDNm2IviVeO+un++etO4TuuwmCJkfqcEpa0AvljErnOA1cS+/M66LMe13/U679Om++etjhBCsY3N4NUtI9WbA48n05MRHsb8g+bSqu2r3QCKZsDcsU0wJpZm3bBUvaMxp5GuJ4E9tWkHI/uaVodQ/exTZsJqZB2ZKbJUxP6slie1wcPG1x5lBn7YDbupwars7NwTJkqIHeByucGnlI237rFatgna9rXsIc17Q5pHItIuCPIrKu9+JgxWSRgDfWIYagtHR8kTXO95181oXddM5+D4cXc/Vmt1+i27W/4QEEpVX7/NrPVaAUrDaWtJabcxA2xkPmS1vsLlaBKztwW7TbRvDi40cAI7JtenhNhY9OJI6/fZ/gg9XdNvJwjDcPbDM6SOd0r5JbROeHOJs2xbfQMDR7bqZ/8APXBf5aT/AMiT/RemzdNgoAAootO/O4+8uX6/5U4N/Mofc7/cgq6TFaTGZsYoKS+SrAr6XO3J+HRMHGDQdRxAOv5yj+4/an1LE2wyHLFWDgOB0AlveInxzXb+sVq7V7tqSjiFfhkAgqqBwqWiMutKxmssTmkkdpmblr06qmd6GFNp68VNMbU9extbA5uluJ2nAdxD7m3S4QauRR/YLaYYjh9NU3Gd7MsoHSZnZkFumouPBwUgQEREBERAREQFwVyqr3obw8SgmkosPpJi7IM1SInyaPAPxIaLXF7ZjexB00ugrDeO8cJxGonxzEp2HvjzQRAjwux3uU39Gqubw6+G/aD45QO8EOaT5Fo94VcYvs5jFWY/wCqZFDGIoo208pDGAlxuS3tOc5znOceZceQsB+9nsKx7DJxU01JVxvALTemkc1zDza4ZdRoPcCEGsEVIRb78YAtJhZL/AAZUMF/qlpP718KnbPavERkpqR9I12mdsLojb+tnNh9mxQWLt7t0yijfDE9gqXMuXPPYpozpx5v+1mrnusACqZwbZ6baCpigpxJFhtFdpmk1c4uOeWV55OqJXa21yjKOTbmUbM7g55HcTFqhzmufxHQRPc9z3nrJI7r0NgTb5wVyYXhUNLEyGnjbDEwWaxgsB/qT1J1KDnC8MipoY4IGiOKJgYxo6Af5nqT1JJXaRVzvN27r6OaOloqaV5ljDjUsidOWAuLSI2Dsl4Av2jbtDRBEd/OIPqgWxutBQ1EcBtqJKyZj3ubfl8XG0X8ZSFcGzGCtoqOmpmcoIWsv3utd7vNxJ81njayixWsigp4MNrYaaBzpBnikllmnk1knmflGZ515DS58pDs/vSx6hjZFWYfNUtjAaHvimhlyjQAuykO06kX7yUF9IuphNcZ4IZix8Jlja8xyCz2FwByuHeLrtoIvvKw/i4bUPacstI31yF/Vs1P8a0j2hpb7HFZz3rFjsUlljFhUxQVBb3Omhje4eZN/NWPvL27xSqfUUFHQ1AgbIYpX8KRz5mtNnNaWCzY3W6EktPMXsqzxPZHGqmV80tFVufIbk+ryAAAANaBl0aAAAOgACDQm6Lav4QwyFzjeanHq8veXMAyuP1mZTfvv3KarKmzDseweV0tPS1MecAPZJTSujeBqMwsOWuoIIuddVoXd9tTPiNHxqindSyNkdGWODgHZQ052BwvlOa2vVp1QSZERBWG2WBN+EpYHWEGPUZgJPJtfTjNA8+1tvaQqFwLAaiorGUDMzJJpuC9uthldd5cBzDMpd9lae3m4PJUYe98H5RRvbWQW1PFhOawtzJbmFvEKKbp8LjrK2vxoRGFtQ/hwMdYkGzfWJPN4sCPzwgszC8OjpoYoIhljhjbG0fmtFhfx0XZIXKIKB3g7N/8Ah9XTgdrBKziRc7/B9Z22gd4a/TwERXx9HXZviVc9Y8dmmZw4z/SyfKI9jAR+sCnm9p4ox68YzNFNSTYfUsHVsjS+nee4NkBF+6TTXQ+zup2b9QwqmjcLSSt48vQ55LGx8Q3K37KCXoiIChe9IZoKGL502K0rGjx4mY+5rSfJSXHsUNLTTTiN85ijLxFELveR0H/3lfms+47thjuIzmVlFM3LG+OBscEz+CJBlke021lLezmPIE2AOoCv8erWy1tTK3VslVJID4Okc4fuK2dDKHNa5puHAOB7wdQsfO2AxUamhq//AE8n+1T7ZneZj1BCynlopKiOJoawywTMka0aBuYDUAd4v4oNDKD71q9rqUUDXBslc4Nc4nSKljIkqZ39zGsaRfvKgNfvrxuRpbBh/CcdMxinmI8QLAX9oKjP/Du0OKFwdTzNM9uNNOOAZADdoc59vimnURsFtAbEi6CP7R1r8XxV5pmk+sSthgZ14bQIor93ZaCe7VauwPC20tNT07NWwQsiB78jQ2/tNr+ahO7LdFFhR48zhPVluXMB2IgflCO+pJ5FxsbaADW8n212hloKOSohgfVPaWgRsv8AONsxsCco8B7uaDp7wMRcIGUkLstRiDjTsd/JxWzVE3PkyLMfaWqFejngbWUdTVc3TzcIeEcQB8ruef2Qo1W7R4xUx1ErcPq31dVCafjcCRsVNTOPaip2WJu7mXuN+Wmi8nYzFdoMFziOiqHQSOzOilppS3NYDM0gAtdYAdxsLg2QaZRRLd7trNicUrp6SSjdC4N7d8r7gnslzQbi2ot1GuqlqDhwuLHVZz3lUDYsPlp+fwZjL4IO8U1TCagR365SLewBWxvJ24qsOZE2kpJKuacOyuDHvjjy2+UGC7jry09qoXFcJx2tHxtHVuDpnzuIp5BnmksHPd2fota0AWAA0GpJCXejvtXwqiagkdZtQOLED/LMHbaPrMF/1a0CsgU+x2MU72Sso6yJ8bg9r2wSgtcDcEHKrr3Y7xsUq6gUuIUjm/Fud6wInwWLRf4xpGXXlcW1togtRERAREQEREBERAsuLLlEBERAREQEREHFlyiICIiAuLLlEBERAREQFwAuUQEREHBC5REBERAREQcWXKIgIiICIiBZLIiAiIgLiy5RAsiIgIiICIiAiIgIiICIiAiIgIiICIiAiIgIiIC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9" name="Picture 2" descr="Sundhedsoplysni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47664" y="5460704"/>
            <a:ext cx="228211" cy="25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https://encrypted-tbn0.gstatic.com/images?q=tbn:ANd9GcRXihv-efdS2DWzNjlVaEjh-5XNCoPs6x1bmpV5muUD4Kt1BQ5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218" y="3133156"/>
            <a:ext cx="1705204" cy="212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kstboks 30"/>
          <p:cNvSpPr txBox="1"/>
          <p:nvPr/>
        </p:nvSpPr>
        <p:spPr>
          <a:xfrm>
            <a:off x="5436096" y="3275692"/>
            <a:ext cx="20162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dirty="0" smtClean="0"/>
              <a:t>Family</a:t>
            </a:r>
            <a:endParaRPr lang="da-DK" dirty="0"/>
          </a:p>
        </p:txBody>
      </p:sp>
      <p:pic>
        <p:nvPicPr>
          <p:cNvPr id="15362" name="Picture 2" descr="https://encrypted-tbn2.gstatic.com/images?q=tbn:ANd9GcToWj-0_wWbilx87M5uMHAnWCT8WdmPhMiKK1Rb-w5GL7QgtJ18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7" y="153784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encrypted-tbn3.gstatic.com/images?q=tbn:ANd9GcSBQKCRNd0pU9K-oxZH2XV4qG8x7Cv0yyH2yPIuF73j3fCuLJR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624" y="4197848"/>
            <a:ext cx="1493944" cy="156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encrypted-tbn3.gstatic.com/images?q=tbn:ANd9GcS-bTsn6nkspVBW8Jguw86EIRzGXqgrDpTKWgAXgGMQhtrym9C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461" y="4033986"/>
            <a:ext cx="1702161" cy="21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kstboks 29"/>
          <p:cNvSpPr txBox="1"/>
          <p:nvPr/>
        </p:nvSpPr>
        <p:spPr>
          <a:xfrm>
            <a:off x="5148064" y="5661248"/>
            <a:ext cx="20162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dirty="0" smtClean="0"/>
              <a:t>Peers</a:t>
            </a:r>
            <a:endParaRPr lang="da-DK" dirty="0"/>
          </a:p>
        </p:txBody>
      </p:sp>
      <p:sp>
        <p:nvSpPr>
          <p:cNvPr id="32" name="Tekstboks 31"/>
          <p:cNvSpPr txBox="1"/>
          <p:nvPr/>
        </p:nvSpPr>
        <p:spPr>
          <a:xfrm>
            <a:off x="456487" y="5291916"/>
            <a:ext cx="20162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dirty="0" smtClean="0"/>
              <a:t>Class</a:t>
            </a:r>
            <a:endParaRPr lang="da-DK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468313" y="1556792"/>
            <a:ext cx="813593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a-DK" dirty="0"/>
          </a:p>
        </p:txBody>
      </p:sp>
      <p:sp>
        <p:nvSpPr>
          <p:cNvPr id="18" name="Tekstboks 17"/>
          <p:cNvSpPr txBox="1"/>
          <p:nvPr/>
        </p:nvSpPr>
        <p:spPr>
          <a:xfrm>
            <a:off x="1547664" y="2780928"/>
            <a:ext cx="20162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dirty="0" smtClean="0"/>
              <a:t>Health nurse</a:t>
            </a:r>
            <a:endParaRPr lang="da-DK" dirty="0"/>
          </a:p>
        </p:txBody>
      </p:sp>
      <p:cxnSp>
        <p:nvCxnSpPr>
          <p:cNvPr id="19" name="Lige pilforbindelse 18"/>
          <p:cNvCxnSpPr/>
          <p:nvPr/>
        </p:nvCxnSpPr>
        <p:spPr>
          <a:xfrm flipH="1">
            <a:off x="3802622" y="2423954"/>
            <a:ext cx="946391" cy="1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pilforbindelse 22"/>
          <p:cNvCxnSpPr/>
          <p:nvPr/>
        </p:nvCxnSpPr>
        <p:spPr>
          <a:xfrm flipH="1" flipV="1">
            <a:off x="3712873" y="2965594"/>
            <a:ext cx="615947" cy="511868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Skolesundhed - "/>
          <p:cNvPicPr>
            <a:picLocks noChangeAspect="1" noChangeArrowheads="1"/>
          </p:cNvPicPr>
          <p:nvPr/>
        </p:nvPicPr>
        <p:blipFill>
          <a:blip r:embed="rId11" r:link="rId12"/>
          <a:srcRect/>
          <a:stretch>
            <a:fillRect/>
          </a:stretch>
        </p:blipFill>
        <p:spPr bwMode="auto">
          <a:xfrm>
            <a:off x="2022105" y="40824"/>
            <a:ext cx="5394429" cy="142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ts1.mm.bing.net/th?&amp;id=HN.608000445602923129&amp;w=300&amp;h=300&amp;c=0&amp;pid=1.9&amp;rs=0&amp;p=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97847"/>
            <a:ext cx="1020126" cy="6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Lige pilforbindelse 21"/>
          <p:cNvCxnSpPr/>
          <p:nvPr/>
        </p:nvCxnSpPr>
        <p:spPr>
          <a:xfrm flipV="1">
            <a:off x="1748772" y="3280917"/>
            <a:ext cx="351689" cy="753069"/>
          </a:xfrm>
          <a:prstGeom prst="straightConnector1">
            <a:avLst/>
          </a:prstGeom>
          <a:ln w="825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illed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31" y="116632"/>
            <a:ext cx="1564041" cy="117152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336" y="269776"/>
            <a:ext cx="8229600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Web </a:t>
            </a:r>
            <a:r>
              <a:rPr lang="da-DK" dirty="0" err="1" smtClean="0"/>
              <a:t>reporting</a:t>
            </a:r>
            <a:endParaRPr lang="da-DK" dirty="0"/>
          </a:p>
        </p:txBody>
      </p:sp>
      <p:sp>
        <p:nvSpPr>
          <p:cNvPr id="53" name="AutoShape 4" descr="data:image/jpeg;base64,/9j/4AAQSkZJRgABAQAAAQABAAD/2wCEAAkGBxMTEhUUEhMVFRUXFBgYGRYYFxgVFxUXFRoXGBgXFRYaHCggHBolGxQUITEjJSorLi4uGB8zODMsNygtLisBCgoKDg0OGhAQGywmHyQsLC8vLCwsLCwsLCwsLCwsLCwsNDQsLCwsLCwsLCwsLCwsLCwsLCwsLCwsLCwsLCwsLP/AABEIALcBFAMBIgACEQEDEQH/xAAcAAEAAgMBAQEAAAAAAAAAAAAABQYDBAcCAQj/xABHEAABAwICBQkDCgMFCQAAAAABAAIDBBEFIQYSMUFREyIyYXGBkaGxB8HRFCMzUmJygpLh8BVCoiREc7LCCBY0Q1Njk/Hy/8QAGQEBAAMBAQAAAAAAAAAAAAAAAAEDBAIF/8QAKhEBAQACAgIBBAAFBQAAAAAAAAECEQMhEjFBBBMyURSRseHwIlJhcYH/2gAMAwEAAhEDEQA/AO4oiICIiAiIgIiICIiAiIgIiICIiAi1cRxCOBmvK7VHiSeAAzKp2Me02nic1sQ5UGxLgbBu24LdusgvaKoYN7RKOZ4YZAxx2E9Ek7tY2sfLrVuBQfUREBERAREQEREBERAREQEREBERAREQEREBERAREQEREBERAREQFp4ticdPE6WV1mt8SdzWjeStxcZ9sOOOdIY2nmRWaBxkcLuPaG2Heot0mTas6b6ayVcpubNFw2MZho+1xPFUyqry7Im3ZkO9WrRbRvW+ckBz3dq0tI8BIddoyVX3JvS77V8dq7BUEHLPq39y6doVp3UU4brOdLCLBzHG5a3jGTsI4bCucOw14z2FpH79FZsPpw1lzkHDPqP7sfFdXL9OZj+36RoqpkrGyRuDmPALSN4KzLnHscxJxjmpnXIjIew7gHkhzfzC/wCJdHXcV2aERFKBERAREQEREBERAREQEREBERAREQEREBERAREQEREBERAXANK4i+rex1zablD2ncScht8l39cz0hhZ8pnGYMj7uO/mjVyI6gq+T0t4pbekFR1jWWa9pZfYea5vZrNOR7Vp6R07gC8bA037iD6XXuqwSJjnPa9+sQMhsy95UjU4dK6nDH2JdEXXDTxsWk325hZrNXptm7O1QbHrOmjIzDA/zt6qNrq/Ow2W9M/iFL0GGSsnLnxS6haGF7S61zYh1zuGYIOShtIMJfG9xFy29r7r3PNNth6lbj7UZ+nTfYe8uNQfsxjvu8e5dXXOPYjhro6WSV3/ADHgDLO0d/e4+BXR1fPTLfYiIpQIiICIiAiIgIiICIiAiIgIiICIiAiIgIiICIiAiIgIiIC55pFOG1D3AXzt35/BdDXPNKYNSWVrhcP5w6wf2Qqub8V/0/5IKSdz3jWBc24yHw3qxyVQLbta8aguLgjLeAe5QGBUscYAkY45mzw7OxOVybbO1Tddrlv9mdc3FxJ0NU7ecLm9rrPJ031t0rQ8XDhY9Waj6/R+GXko+Tu0SF5AyuSDmTxJsmDwPYCHEWubdQUK/wBpsUFSY+QJDJHNc5xsTq5XYO3j+q6x7U8msXVsMomwxMjaLBo8zmfMlbSi8A0ggrGa8D78WnJzfvD9hSi1TWumC732IiKUCIiAiIgIiICIiAiIgIiICIiAiIgIiICIiAiIgIiICIiAoDTOma6DWIzacjwB292zwWTGtKqWmOrJJd+6Ng13HgLDId5CrWJ6WCoaYywxtLb5m5J3C4yCrzyx1qrOOW3ca2GVDBk4gHgfcpCetYBk4dgVcjpdYbcjuU3htAxg2LL23eTNTPDQZZebGwFxB32F8/guFad1PKVL5ALGTnkcCbn3rv1W3WYRusuA6cX+WyBzi4gjOwAz3WHcrMLq6Ucktm2po7pHPSyh8Ly1ze8HqI3hfpbQLS6PEaflGjVkbZsjPquttHFp3L8qGOzhbYu1f7P+GSNdUzZiMtawcHOvc+A9VojPXZkRF04EREBERAREQEREBERAREQEREBERAREQEREBERAXl7gASSABtJyA7SvSqXtJxMxU7WNNjK/VJ+yBc+dh3qLdTZWDGdPGNJbTtEhGWu482/UBmR15Kj4xpLVzXDpXAfVbzBbsG3vUKyfovOx3Md1HZn3rYgdrsJPSjcWu7v0WHPlyqq5V4wOC8zL9fjYqwPgJfsUPhfMmHU4eDldABdcTtu+ku8bGphsRzHBTlPGtWKwW1FJZWRpsK6URxucTk1pJ7hdfn/GSJXuffNznOce05Dz8l0L2rY4WxiFjul07GxtuB6vguaUTsr2vwHE7rld4z5VZ3XTVkdYm+0HzIBXRNH6uSniY1j3MOQyJALjY3Nt2e1UNlPeWNhzJeC48STmB1WyVypZy6UG+XPHZnb0C55cvTHy34W2lxWqew8pNIHaxHTJAA2EAq9aG4o57OSlJc9uYcTfWHDtC5jTVgOzsA/fipihrC0gtfYg7Qq8OW45bqiWyuuIoHB9I45ABIQ13HY0/BTrXAi4NxxC345TKbi2Xb6iIukiIiAiIgIiICIiAiIgIiICIiAiIgIiIC557W9kH4z/AJR7wuhqi+1iP5iN3BxF/vWP+lccn41GXpzRkQIOWTukOB4+9e8Fd87Ix20taD1ltxrd7dVfaV2fX69Sjqyfkqhj9gOR7D+q8730pSr8tU7uie0bD++CuFHNrsa7fbPtG1U+TnxuttvcdozWRmP/ACaEyFpc0AFzRa9iRmLngVGO96X/AE/J4ZdrswLaYclA6PaS0tWPmZRrWuY3c2Qfh39ouFKPmsre57epLL6cw9oWBESvlZrEZEi3NaPve5VSkkANuAXZMcoDOwxj+YW8Vz93s/rQ82kpznldz+OV/m9qswvWqp5Me9xBRx3lDr2BtbdkCFuw1GoZB94fmNj5ErzjOj1VTPPymMjmi0jTeM5jY7j1bV8hwqVznNYHPuMjbKx4lM9fLHnN3XylKWtU3QSvd0Rfr2BauFaPBgBmuX/V2N7uKnW2bs/RZ8rPhTlLjdVifNK0gC3b18NhspfANIp4nWcbC+Ytl3/HzUXJILLE2oH79FEys9OHZcMxBszNZu3eN4KzyVLG3u4Cxtmd9gbeBC5XgtdJc6jy0bDY2uO1WOiZrG5uTvJzPirv46b8ddr5vS5QzNcLtIPYsirkcwieHDZsI4gqxrTxcvnL+4CIiuBERAREQEREBERARYJ6oNNiCexeBXs4n8rvgg2kWAVkf1gO3L1XuOdrtjgewhBkREQFTvai29IDwkHoVcVV/aNFeif1OB93vXGf41F9OR0pUXpUwllxtGxb9K9amkryItZu0EHwzXnz8lTZwqo5mfV5rWxtt6WZo3RnwbmfRKaQWBG8ZhJJwLg7ConWWyOcMlc0hzHFrgbggkEHiCNhXT9FK7EZWh0z9Vm4lg5R/XwA6yFpaKaGsDzJLzgCSwHYBuvxKvEWqDbZZauTkmXUehxcdndT2Bx2ZrlxLncVGaR0xlY4QyPinGYsba1jvB2jrCzUeKROHJa9iN7dx7dl+orO9zTZk5Baco5BlYjZY/yu9VxPS/5R2EVFWxoir4tdhFg8EPt2232W+3D42k6uY3XFjbrWqzSJsTjFO9tgbZkA9R6wt7DcRppXPbyzCQRq2cASCL9+9RZ5FymEfJ6Jr222HceBVbmYQSDtBsQra/CmON21Tx1B0R/0qPl0MJc53yt93C2bGG3hZLw7nTHz/wCubk7VCpnsoWrxEi4B/YV8n9nhd/enfkA96jaj2YA/3g/lI9Cpx4de6yeOf6/o1dEcWBYLnMZHtVuo8RbfpKqU3s8fGebUgD7hN/6lvQ6OzsAvO08TyZt/mWLn+ky8t4LcfPXpbRPysjGNzLnAd20nuAJV6VJ0awprGF5cXP2F2wWO5ovkpb5QxuWsXHgLu8bLZ9Jx/awvle66mOV9xYEWtSTtIABztwI9QtlbZdlmhERSgREQEREBERBpYpS67D2eSqD6uWM6utsyzzV8VY0jw+3OA/8AX6II6PGJOo936rL/ABW/SY0qJsvQKlCZZiTPqW7LLOzEmcXj8R+KgmlZAUE6cTyykf5H1CxYiH1FPKzXLtZvNBDRzm52uAOCigt3DZ9V1uPqos3NDkMORIO42X3EmB0ZB4Kze0HB+Rn5ZgtHNn1NkHSHft8VVJJA4bcl5ueNxy0rROH1BLQBckZWGezJWHCMILiHPGzYOHb1rLgGHssSGgXPee09ys1PEAl7rdwcE1M6zwRBrbdS55pvUvfNHBC4guPOcDawOW7v8FdcVrhGxzicgLqiaN3mqnSuGdiR1XsB5XVmPXa3ky7mP7dK0Lw1jWWsNUADwCgvaXNycLmxOLQXtFhsuDrc3gclZG1YpqZpOT5DZg4ud8Bn3LnGnFU58zYzsYNYj7Tv09SkRy3xxt/8VutrJZ3NMp1iBa9rdefWrhoTREyAhtw3M9my/mqvSU1yumaBNDX2G9h9W/BT7umDyvltOCmYdwWVlOB/KPBTBjB2geC8GnbwXX8Pfitf358xHl25as0TTtb6qXNO3r8VjdSDifJc3hydTmxV+ekj+qfzO+KnNG6ZnJEWuA8ixJItYHYe9Y5aEHYfJSGBYc/VfqkbRtHV1Fc/ZzdfewbUULG5NaG9gssrXLI3DZN729zT7ysjcM4vcfAegSfT532Xnw+CjPPCllq0kDW9H4nxW0tfFh4TTLyZ+V2IiKxwIiICIiAiIgLFUwhzSFlRBQcSptRxHgtMFW3SWi1m6wGfv/VU3XUobLSvYK1BIsjZEG20r2CtVsiytegkcToG1lK+I9Ii7Twkb0e47O9cVku1xa4Wc0kEHaCMiPELs+HVGq7qPruVH9q2C8nI2qYOZLk/qkG/8Q8wqOfDc25yiK0cqhm0nrCsBlyuucRVpa4Fq2a/Sd7W2B5xGQAzHWTc2Hcssxu2rh55jjrJ601xUvcIWHZm4+g9/gt3QiLVjc69y4nuABAHqe9U9ms4lzjck3PFWrQ6psxw4P8AUf8A0u76RxZ+fLuprTrFmx1lKHO+bZTawABIDnuIvltyZ5ql4pVGed0gvY2A3ZAW2KZ9ob71MbXAcynYAb9IEuN/Ekdyg6KMve1jM3OcGjtJsM0rnm5Lu4fG25RwkWJ9VcNGQJJGskbcX3XG47wovDdHZS5wlLYXNIFpbi975tysdnmrhhmjVmAicskDjZzA22zge3iusePLyjNljdetpVtAwW1JJW3va0jjs29IlfRE8dGqdYAHnBjhY7DmL2Wt/CqxvRqIpLbA+K23rb8F6jbWt6UNO77j3Nv3Fq11XNf7bP8Ar+1ZZTUNz5eI2IBDmauZ2A2csb8Rqmm3JRv52rzS4Z9d25LM3EZG9OllHEt1H+8LG7SOAGznPYftsc0DvtZceUdanxlZ/n/LCMek/mpJRt2WOzqUrhGk5EbxHS1Ej9YczVDN20vcQ0BakeNU7+jNETw1238Lqy4JVRMhc98kbG6xu5zmtFrDeTZNusd/GW/5NNmJYjIebRwxN4yTl7vyRst/WvbsLrpPpK3khfowQRtNuBfKZCe0Bq3TpNTH6N5m/wAFj5h+ZgI81hOLVEn0VG9vXO9kQPczXd4gKdxZpB41hvyQ00sc9S+R1ZDGS+Z5a5shIcDGCGbL7lfVVZcOqJnxOqpIWsikbK2OMOJL2gga0jiLga17Bo2BWD5ewMLnO1Q0XcTkABtJPBTCRtIscE7XtDmODmnYWkEHsIWRSkREQaQxJvA+XxX3+It4Hy+Kg7letZBN/wAQbwPl8U+Xt4FQuuU5QqRN/Lm9afLm9ahOVKcqUEvPWRuaQb2I4LlWJY3SmV3JVUOV+a46us4XBFzYW2cVeZZHW2LieP6AVURc6L54FxNmizgCSRe5z3Iipx+lsbHarwActjrjPrBIW5S6SwvNg7zC5hUYVUM6cEo/AT6LSc620EdtwpQ7fFiTD/N++5bcVY07HDxXCYqpw6L3DsK2Y8UmGyRyDu7JVLSU0dbTPgk2OFr/AFXDNrh3rgdDpPUMc3WedUEXsAXW6gSBdXrR/TulYW3fI0k2eZBZlidvNva2SiiqVlBHHI+JxLJGOLSNYXBHasMODRDO0h6w5p93vVz00hwiqnFTJWtaXRtDmwtMhkcNji4CwNrDPgoakq8Ha8NgpZ6mTOxkk5FmWZuG34bCFV9tMkQ3yKA5F0g7WtPopLCdE5HSNfDyhsQbFj2g9Rytsut5mnEoJZSU1NEbc0MY6eS97WIOQ45hYDo5i9YfnXyhh28pJqt/8bT7lM44Tq7jZrtEZZZXSTPNzuGYAGQDeofFeX4BFTDlXyuaWZhxIsCMwbWz2bFeNGtFfktO2Eu1iC4lwFhdxvsuV4xbAZSAY2xSkOB1JTqtIHXqu9E8Mf0m93da2HY5ygHJ11PL1PY2/ZzXNt4KQAftNNA/rjfqHwLfeq7WaOROP9own8cLmnwLHNd5KPGC0LPo6irozfY50jB4StsfFdHa5coBthqo+sESDwa53oja+Mf3os6pmFnqGqu0uH1wzp8VZM3hJE139bSVuCtxdnSp6ecf9uXUPg8BDdWOnmld0HwSj7LiD6FZHTyDpwOPYWuHhe/kqfUY60Z1WFTN+02MSjtuwXX2m0nw45CeaB3Aulbb8LiWpo2s07ad3Tht96L9FJ4RSUBF4oIubtcWNAB7SLXVZjxMOHzOIsJ3CVsbh3kBrvNTdNpDDTN+eqIXSG19S7sxwaCSufCfo2s7Qbc2wHBov4blhfG87WgDi99v6W39Qq2/SqeX/h6Wpk4EtEDPzSZ2WtJS4nICXmlpRxJdUOHjqtup0bWh9TEMuUz+w2/mQQtB+OQmdsAY55dG993EFoDCwWLOJ1+G5UyppqW5bU4nUVTt8cFx3BlOC63epjRPCo4zM6GnfFG5zdTlL8o4BjQ4nWJcAXA7V1ILR8ocTtI6hkFlbI76x8SsUbFna1TYPWueJ8UXqyKBohiai+opHzk05NfUQOTTkkRB85JeDThEQeDQjgtWowKF+To2O7WgoiCIq/Z7QybadgPEDVPkoaq9klI7oOkZ2OuPAhEQQ9V7Hni/JVN/vtH+myjD7JK03BfBq8dZ4Phq+9EQSmH+yKSwE9Q2w/6bTfxJVrwf2bUMIzj5U8ZM/wCkWC+IgtFJhcMf0cTGfdaG+gW1qL4igfdROTREHoRr46EHIi6IgjarRikkN3U8Rd9YNAcOxwsQtN+iEY+imqIvuyl4H4ZNYeSIg8HBKtn0dUx/+LFn4xub6LTqqSrz5akp5m/ZkBJ7WyMAHiV9RBXfk2GNmZy+HuieTfVbqAOPXycmra6udEJAP7JQQwj60jmM77RB5PeQiIlsS0FXJ9JWcmOEEbWn88mv6BYv91KZ2crXTnjO90o/K46vkiKUJWCjYwarGtaODQGjwCztjREGQMXsNREHrVRERD//2Q=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1386458" cy="91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DFD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" descr="data:image/jpeg;base64,/9j/4AAQSkZJRgABAQAAAQABAAD/2wCEAAkGBhAQEBASEBQUEBIQEBgSFRMSFBYQFRUSFhcWFBQVFxgYGycgGRkjGRUXIC8jIycpLSwsFR4xNTAqNSYvLCkBCQoKBQUFDQUFDSkYEhgpKSkpKSkpKSkpKSkpKSkpKSkpKSkpKSkpKSkpKSkpKSkpKSkpKSkpKSkpKSkpKSkpKf/AABEIAIEBhQMBIgACEQEDEQH/xAAcAAEAAwADAQEAAAAAAAAAAAAABgcIAQQFAwL/xABPEAABAwIDBQQECAkKBAcAAAABAAIDBBEFEiEGBxMxQSJRYYEIFHGRFSMyQlJygrMkMzRidIOSobJTVGNzdXaisdHSFhc1wiWTlMHT8PH/xAAUAQEAAAAAAAAAAAAAAAAAAAAA/8QAFBEBAAAAAAAAAAAAAAAAAAAAAP/aAAwDAQACEQMRAD8AvFERAREQEREBERAREQEREBERAREQEREBERAREQEREBERAREQEREBERAREQEREBERAREQEREBERAREQEREBERAREQEREBERAREQEREBERAREQEREBERAREQEREBERAREQEREBERAREQEREBERAREQEREBERAREQEREBERAREQEREHyqXPDHmMBzw0lrScoLrHKCegJtqqXxPentJRG9Xh8TGF2UOySBlybAcRsjm/vV2r5VVKyVj45Gh7HtLXNcA5rmkWIIPMWQUNUekXXRuLH0cLHtNi1xkBB7iDyXzg9ILFZ3iOnpIHvdyaxk0rj7A191E9vMPayGPq6kr6zDsx1Load0b4bnrlEpaPAAcgFYno14ezhV09hxDIyIO6hgaXkDwJIv8AVHcg+Z3jbWWv8Gi36JUf/IvjRb78XEhiqKSnbILERSGSje6+nZ4rrE+HM30BV6WXSxfBaerjMVTEyeM/NkaHW8R1B8RYoK7w3f5ScTg4hTz4fKDZweDK1v1rAPH7KsfDcVgqY2y08jJo3cnxuDh7NOvgqd252Ajo2NbOXz4WSGMmPxlThj3GzS13OSmzEAsPK+lnaurijxTENna9zWPsWkFzQS6CoiOrHfnNc3UOGov0N0Gs0Xh7HbWwYpSMqYNA7svYTd0cgtmYfeCD1BB6r3EBERB+Jpmsa5zyGta0uc46ANAuSfABU3u73uy1mM1EMz/weqLhSsIA4ZZqxt/zmA3v863evb38bWeqYf6uw2lriY9OYhbYynzu1v2z3LP01DV4dNSyvaYZHMjq4XXBuwnNG8WPeOXhqg2ai8vZnHWV1HT1UfyZ4w+30Xcns9rXAjyXqICg283aXF6FsL8Opm1MZDuMSx8zmEWy9ljgQLZtdeXTrOUQUEPSCxNkbJJKOAseSGvHFa0ubo5t8x7Q7ueo718JPSSrfm0tOPaZHf8AcFOdvNlqZtSwvaG0uLu9UqQALMqyC6kqmjpJmBaT1za3ub52qqB1LVOhnGsE5ZIOnYdZ3log1Buz2gxSuhfPiMMVPG/KafI1zHOablznNc49n5NjpfXpYr97yMcxWkiikwynZVC7uMHNdI5oAbkysa4Eg9q5F7WHepdC9rmtLbFpAItysdR+5ftBQk2//E4WxmejgtKzOx7S8Ne29iWkOINjoRfQgg2K6zvSLxGQhsNLT53GzRaWUknkAA4XK9nbXZVrqrEMPy9mthdidDp8msjH4RE3+sDSSOXLwUD3JVLI8bpc9u2JGNJ6PdG63meXmg0fsjXVU9FTy1sYgqJGFz42ggN7Ry6EktJblJBOhJC7GPy1LKaZ1GxktS2MmJkhs1z+gOo/zHtC9BEFIQb2toWzGnkw+J0waX8LJLFI5o5ljTIc/wBm685/pCYm9/Cho4RKXZAwtlkdm5ZcgcDe/RTvfnSNOGsnBEc1NVRPhl+SWOc4NJB5gWNz9Qdy6G6jB46utxHGS0WnqZI6a4taMGz5Bfq7QX8Hjqg9ivxbaI0NFLTUtKap7XOqYZCWlpv8WGAyNAu3UguuDooZiG+bG6RzmVeHRsexud2kjexe2cWcQW30uLhXeoLvWhaIqCewLocRhZqL5oZyYpoj3te02I62QVs/0kq3pS049rpD/wC4XoUe9naSpYJKbDmPjPJ7aeoe0+w59fJU/jeHiCrqIBq2GokiB8GPcwf5LZ1LTtjYxjAGtjaGNA5BrRYAeQQUZSb4NoXTGE0cHFaM3AfHJDK4f0bHyhzzpyaCV7WzvpC075OFiEDqRwdlL2kyMa69jnaQHst9pWTtHszTV8JiqGZhzY8aSRP6Pjdza4f/ALcKidvtnnT0lVJNY4hg8zIKmUDKaqlkt6vUOH07Ea87A35CwaGpqpkrGyRubIx7Q5r2EOa5p5EEaEL6qhfR32tkE0uHyOJjcwzQg65HtI4jR4OBze1p7yr6QEREBU7vc3qz0FfS09I78Raaoboc+a2WE3GnYudPptPRWrjOKx0tPNUSm0cEbpHexovYeJ5DxKyLikVZX+uYk5hcz1gcZ4Isx8pORtr3y6Bo6DQdUGv8PrmTwxTRHNHNG2Rh72uAcP3FdhVN6Pe1XHo5KN5+MpHZmX6wSEn/AAvzD2OarZQEREBERAREQEREBcFcrgoMvbxvxVT/AHjxH+GmVg+jb+R1v6S37sKvt434qp/vHiP8NMrB9G38jrf0lv3YQXCiIg+NZSMmjfFK0PjkaWOaeTmuFiD5LPW3OzZ9SqoH3dUYDO1rHn5UmGVGsNz1LCQO4C4Wi1Wm2uHg4s5nTEsEqacjvfF8Y13tAcgrn0fdo3QYi6lJ+LrIyLd0sYL2n9kPHmO5aRWQN3M5Zi+GkczWRN8nuDD+5xWvgg5RFCd721nwfhkxYbTVH4PF3gvBzvH1WZjfvyoK3bTt2l2jkz3fQ0bS3QkB0UZLQAR9OVxPfl9i+W3+zB9Qnp9XTYFPeMnVz8Mqe1Eb/OLHdk92QqebitlvVMNEzxaWuImOmoiFxCPcS79Yu/t7RshqKWteAYJAcOrQeRpKk5WOd4MlI8pCghHo6bVXFRh8h5fhEN+42bK0eeV1vFxV3rJDHTYDjPUuoqmx6cSE8/24nf4lrGkqmSxskjIcyRge1w5FrgHNI9oKD7IiIPE2zwH16hqacaPfHeN17ZZmEPidfpZ7WrOe9KDj+p4m0W9fgAmFrZayC0U7SOnIe4rU6pTbnZrN8MUAHygMaox+cOxWRj26kNH0kEx3MbSeuYTAHG8lL+DP7+wBwz5xluveCp0s5ej3tHwK+SlcexWR9n+uju5vvZnHuWjUEG3rUzo4KbEYheXC6ls5A5ugcQydnsLSD7GlUNttRnDMYdLTaM4rK2mcORjeRKy3gDdv2VpPb3FIabDa2SexZ6u9mU/PdIDG1nm5wHms743+HYFRVI1lwyU0MvfwHdund9UfI9pQabwbFGVVPDUR/InibI3wDgDY+IvbyXcVU+j1tHx6CSlcbvo5OyP6GW7m+54f7wrWQU16Q+Muc2iw+LtSTy8YtHM2vHE37TnO/YVobLYE2hoqalba0EQYSOr+b3ebi4+ap/ZofDO1M9Ue3T0JLmHm20XxcFva+8nkVeqAoTva/I6f+0aX70KbKE72vyOn/tGl+9CDNu13/U679Om++etjhY32xNsSr/06f756u7CvSLoHRs9YhqI5cozcNrJGZupac4Nr94QW2qX3lVrIqjHjplkwumid4zvlIjHtyZj7GnuXfxH0jMPawmCGolfbRrwyFt/F2ZxHkCqoZivwxUyHEKyGhZNPxn3jkdd2UMYBlaRZjBlbncLAn6RuHt+j9hT5cVMwByU0D3Od0vIOG1vtN3H7BWlVHNhNnKGipGMoC2SN/aMwc2Qyu5Zi5uh7rDQKRoCIvnU1DY2Pe8hrGNL3OPINaLkn2AIKi9IDaJxZTYZB2pap7XvaOZaHZYmfak1/VhfuTd9Bhgpqe59XxWn+D6txJcBWEF9POAeV352gaAdleJu3hdjWP1OJyt+JpnZ4wejjdlOz2tY0u06tB6q4drcC9eop6e+Vz2XjfyyTNIfE+45We1pQZl2IxmTBcYZxrsEUzqaoH9GXZHnxAIDx9ULWIN1l/epRmcUmJhuU1cfBqW2tw66D4uUHuvl0+qT1Vy7mNqvXsLiDjeak/B5L8yGgcN3mywv3tcgniIiAiIgIiICIiAuCuVwUGXt434qp/vHiP8NMrB9G38jrf0lv3YVfbxvxVT/ePEf4aZWD6Nv5HW/pLfuwguFERAVe7cTgYvhrv5vQV8z/AAYYmtufMKwlSW8jaBokxiqB0ZTswWA9HSyHjVlvqt7JPfogrndNh5nxmgaPmTcU+AiaZP8ANo961mqO9HTZQjj4hI2wINPDfrqDK4e5rb/WCvFAWad821kdZizYXEmloXiF2TUl2YGoI8dMn6tXpvA2oGG4fUVFxnDckQPWZ/ZZp1se0fBpVVbmd2VNW08ldiEZn4srmxNe5waQ35chsRmJcSNfonvQTODfjgbWta2SRjWtDQ0QSAAAWA0HQLo7Rb4sCqqSogfJK9s0LmZRA+9yDa2YAAg2IueYUm/5U4N/Mofc7/VDupwb+ZQ/4v8AcgorbcfCGG0GKN1ljHqFWRz4sYvFI7xczmfFoVobgdqvWaB1K83konZRfmYH3LPcczfABq6+L7CU9JUS0MTeHRY3A6NjSXObBiEIMkJBJJAcLm3ey3LRVTu12gfhOLx8b4tpeaWoadMrS7KSfqvAd9koNXoiIChO8uMwCjxJoucOqAZQNS6kmtFO23XQtPkVNl1sTw9lRDLDILsmjdG4fmuBaf3FBlLaihdg+MPMPKCobUwHoYiRLFr1FjlPsK1ZhWIsqYIZ4zdk0bZG/VcA4eeqzjt9hT5MNp5ZNanCZ3YVUnqY2kmmk+rl0v1L1Ndzu30cWC1XrBv8GXda9i6KS7o2i/UyZmj2tQc716p+KYnQ4LASGh4mqXD5ul9fqxZneJkavR2o2ViirDSsaI6bGcPNIABZrKylbnpnfsCw7yxfDcdgskvreL1Os1dI4MJ6Rh15CPAvAaPCIKYbx8LfNQPfD+Po3trIe/iwHPYfWbmb9pBQW5/HXYfjETJOw2dxpJQdLOcbMv4iRrR5lX7vL2i9QwuqmBtIY+FH38WTsNI8Rcu+ys971aJsde2sp7thxGJlbERpZzxd4uPnB4J8MwUk202y/wCIDg1DTk55S11RoQG1Duw7mNQxvEdcaWcPYgn24XZv1bDOO4WkrX8XXnwm3ZEP4nfbVlL40VIyGOOKMZWRMbG0Do1oDWj3AL7IChO9r8jp/wC0aX70KbKE72vyOn/tGl+9CDNm2IviVeO+un++etO4TuuwmCJkfqcEpa0AvljErnOA1cS+/M66LMe13/U679Om++etjhBCsY3N4NUtI9WbA48n05MRHsb8g+bSqu2r3QCKZsDcsU0wJpZm3bBUvaMxp5GuJ4E9tWkHI/uaVodQ/exTZsJqZB2ZKbJUxP6slie1wcPG1x5lBn7YDbupwars7NwTJkqIHeByucGnlI237rFatgna9rXsIc17Q5pHItIuCPIrKu9+JgxWSRgDfWIYagtHR8kTXO95181oXddM5+D4cXc/Vmt1+i27W/4QEEpVX7/NrPVaAUrDaWtJabcxA2xkPmS1vsLlaBKztwW7TbRvDi40cAI7JtenhNhY9OJI6/fZ/gg9XdNvJwjDcPbDM6SOd0r5JbROeHOJs2xbfQMDR7bqZ/8APXBf5aT/AMiT/RemzdNgoAAootO/O4+8uX6/5U4N/Mofc7/cgq6TFaTGZsYoKS+SrAr6XO3J+HRMHGDQdRxAOv5yj+4/an1LE2wyHLFWDgOB0AlveInxzXb+sVq7V7tqSjiFfhkAgqqBwqWiMutKxmssTmkkdpmblr06qmd6GFNp68VNMbU9extbA5uluJ2nAdxD7m3S4QauRR/YLaYYjh9NU3Gd7MsoHSZnZkFumouPBwUgQEREBERAREQFwVyqr3obw8SgmkosPpJi7IM1SInyaPAPxIaLXF7ZjexB00ugrDeO8cJxGonxzEp2HvjzQRAjwux3uU39Gqubw6+G/aD45QO8EOaT5Fo94VcYvs5jFWY/wCqZFDGIoo208pDGAlxuS3tOc5znOceZceQsB+9nsKx7DJxU01JVxvALTemkc1zDza4ZdRoPcCEGsEVIRb78YAtJhZL/AAZUMF/qlpP718KnbPavERkpqR9I12mdsLojb+tnNh9mxQWLt7t0yijfDE9gqXMuXPPYpozpx5v+1mrnusACqZwbZ6baCpigpxJFhtFdpmk1c4uOeWV55OqJXa21yjKOTbmUbM7g55HcTFqhzmufxHQRPc9z3nrJI7r0NgTb5wVyYXhUNLEyGnjbDEwWaxgsB/qT1J1KDnC8MipoY4IGiOKJgYxo6Af5nqT1JJXaRVzvN27r6OaOloqaV5ljDjUsidOWAuLSI2Dsl4Av2jbtDRBEd/OIPqgWxutBQ1EcBtqJKyZj3ubfl8XG0X8ZSFcGzGCtoqOmpmcoIWsv3utd7vNxJ81njayixWsigp4MNrYaaBzpBnikllmnk1knmflGZ515DS58pDs/vSx6hjZFWYfNUtjAaHvimhlyjQAuykO06kX7yUF9IuphNcZ4IZix8Jlja8xyCz2FwByuHeLrtoIvvKw/i4bUPacstI31yF/Vs1P8a0j2hpb7HFZz3rFjsUlljFhUxQVBb3Omhje4eZN/NWPvL27xSqfUUFHQ1AgbIYpX8KRz5mtNnNaWCzY3W6EktPMXsqzxPZHGqmV80tFVufIbk+ryAAAANaBl0aAAAOgACDQm6Lav4QwyFzjeanHq8veXMAyuP1mZTfvv3KarKmzDseweV0tPS1MecAPZJTSujeBqMwsOWuoIIuddVoXd9tTPiNHxqindSyNkdGWODgHZQ052BwvlOa2vVp1QSZERBWG2WBN+EpYHWEGPUZgJPJtfTjNA8+1tvaQqFwLAaiorGUDMzJJpuC9uthldd5cBzDMpd9lae3m4PJUYe98H5RRvbWQW1PFhOawtzJbmFvEKKbp8LjrK2vxoRGFtQ/hwMdYkGzfWJPN4sCPzwgszC8OjpoYoIhljhjbG0fmtFhfx0XZIXKIKB3g7N/8Ah9XTgdrBKziRc7/B9Z22gd4a/TwERXx9HXZviVc9Y8dmmZw4z/SyfKI9jAR+sCnm9p4ox68YzNFNSTYfUsHVsjS+nee4NkBF+6TTXQ+zup2b9QwqmjcLSSt48vQ55LGx8Q3K37KCXoiIChe9IZoKGL502K0rGjx4mY+5rSfJSXHsUNLTTTiN85ijLxFELveR0H/3lfms+47thjuIzmVlFM3LG+OBscEz+CJBlke021lLezmPIE2AOoCv8erWy1tTK3VslVJID4Okc4fuK2dDKHNa5puHAOB7wdQsfO2AxUamhq//AE8n+1T7ZneZj1BCynlopKiOJoawywTMka0aBuYDUAd4v4oNDKD71q9rqUUDXBslc4Nc4nSKljIkqZ39zGsaRfvKgNfvrxuRpbBh/CcdMxinmI8QLAX9oKjP/Du0OKFwdTzNM9uNNOOAZADdoc59vimnURsFtAbEi6CP7R1r8XxV5pmk+sSthgZ14bQIor93ZaCe7VauwPC20tNT07NWwQsiB78jQ2/tNr+ahO7LdFFhR48zhPVluXMB2IgflCO+pJ5FxsbaADW8n212hloKOSohgfVPaWgRsv8AONsxsCco8B7uaDp7wMRcIGUkLstRiDjTsd/JxWzVE3PkyLMfaWqFejngbWUdTVc3TzcIeEcQB8ruef2Qo1W7R4xUx1ErcPq31dVCafjcCRsVNTOPaip2WJu7mXuN+Wmi8nYzFdoMFziOiqHQSOzOilppS3NYDM0gAtdYAdxsLg2QaZRRLd7trNicUrp6SSjdC4N7d8r7gnslzQbi2ot1GuqlqDhwuLHVZz3lUDYsPlp+fwZjL4IO8U1TCagR365SLewBWxvJ24qsOZE2kpJKuacOyuDHvjjy2+UGC7jry09qoXFcJx2tHxtHVuDpnzuIp5BnmksHPd2fota0AWAA0GpJCXejvtXwqiagkdZtQOLED/LMHbaPrMF/1a0CsgU+x2MU72Sso6yJ8bg9r2wSgtcDcEHKrr3Y7xsUq6gUuIUjm/Fud6wInwWLRf4xpGXXlcW1togtRERAREQEREBERAsuLLlEBERAREQEREHFlyiICIiAuLLlEBERAREQFwAuUQEREHBC5REBERAREQcWXKIgIiICIiBZLIiAiIgLiy5RAsiIgIiICIiAiIgIiICIiAiIgIiICIiAiIgIiIC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29" name="Picture 5" descr="https://encrypted-tbn0.gstatic.com/images?q=tbn:ANd9GcRXihv-efdS2DWzNjlVaEjh-5XNCoPs6x1bmpV5muUD4Kt1BQ5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218" y="3133156"/>
            <a:ext cx="1705204" cy="212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kstboks 30"/>
          <p:cNvSpPr txBox="1"/>
          <p:nvPr/>
        </p:nvSpPr>
        <p:spPr>
          <a:xfrm>
            <a:off x="5436096" y="3275692"/>
            <a:ext cx="20162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dirty="0" smtClean="0"/>
              <a:t>Family</a:t>
            </a:r>
            <a:endParaRPr lang="da-DK" dirty="0"/>
          </a:p>
        </p:txBody>
      </p:sp>
      <p:pic>
        <p:nvPicPr>
          <p:cNvPr id="15362" name="Picture 2" descr="https://encrypted-tbn2.gstatic.com/images?q=tbn:ANd9GcToWj-0_wWbilx87M5uMHAnWCT8WdmPhMiKK1Rb-w5GL7QgtJ18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7" y="153784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encrypted-tbn3.gstatic.com/images?q=tbn:ANd9GcSBQKCRNd0pU9K-oxZH2XV4qG8x7Cv0yyH2yPIuF73j3fCuLJR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624" y="4197848"/>
            <a:ext cx="1493944" cy="156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encrypted-tbn3.gstatic.com/images?q=tbn:ANd9GcS-bTsn6nkspVBW8Jguw86EIRzGXqgrDpTKWgAXgGMQhtrym9C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461" y="4033986"/>
            <a:ext cx="1702161" cy="21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kstboks 29"/>
          <p:cNvSpPr txBox="1"/>
          <p:nvPr/>
        </p:nvSpPr>
        <p:spPr>
          <a:xfrm>
            <a:off x="5148064" y="5661248"/>
            <a:ext cx="20162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dirty="0" smtClean="0"/>
              <a:t>Peers</a:t>
            </a:r>
            <a:endParaRPr lang="da-DK" dirty="0"/>
          </a:p>
        </p:txBody>
      </p:sp>
      <p:sp>
        <p:nvSpPr>
          <p:cNvPr id="32" name="Tekstboks 31"/>
          <p:cNvSpPr txBox="1"/>
          <p:nvPr/>
        </p:nvSpPr>
        <p:spPr>
          <a:xfrm>
            <a:off x="456487" y="5291916"/>
            <a:ext cx="20162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dirty="0" smtClean="0"/>
              <a:t>Class</a:t>
            </a:r>
            <a:endParaRPr lang="da-DK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468313" y="1556792"/>
            <a:ext cx="813593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a-DK" dirty="0"/>
          </a:p>
        </p:txBody>
      </p:sp>
      <p:sp>
        <p:nvSpPr>
          <p:cNvPr id="18" name="Tekstboks 17"/>
          <p:cNvSpPr txBox="1"/>
          <p:nvPr/>
        </p:nvSpPr>
        <p:spPr>
          <a:xfrm>
            <a:off x="1547664" y="2780928"/>
            <a:ext cx="20162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dirty="0" smtClean="0"/>
              <a:t>Health nurse</a:t>
            </a:r>
            <a:endParaRPr lang="da-DK" dirty="0"/>
          </a:p>
        </p:txBody>
      </p:sp>
      <p:cxnSp>
        <p:nvCxnSpPr>
          <p:cNvPr id="26" name="Lige pilforbindelse 25"/>
          <p:cNvCxnSpPr/>
          <p:nvPr/>
        </p:nvCxnSpPr>
        <p:spPr>
          <a:xfrm flipH="1">
            <a:off x="966751" y="3104810"/>
            <a:ext cx="2068663" cy="2016224"/>
          </a:xfrm>
          <a:prstGeom prst="straightConnector1">
            <a:avLst/>
          </a:prstGeom>
          <a:ln w="825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pilforbindelse 24"/>
          <p:cNvCxnSpPr/>
          <p:nvPr/>
        </p:nvCxnSpPr>
        <p:spPr>
          <a:xfrm>
            <a:off x="3476218" y="2125044"/>
            <a:ext cx="1311806" cy="0"/>
          </a:xfrm>
          <a:prstGeom prst="straightConnector1">
            <a:avLst/>
          </a:prstGeom>
          <a:ln w="825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Lige pilforbindelse 32"/>
          <p:cNvCxnSpPr/>
          <p:nvPr/>
        </p:nvCxnSpPr>
        <p:spPr>
          <a:xfrm>
            <a:off x="3438178" y="2526041"/>
            <a:ext cx="907663" cy="710788"/>
          </a:xfrm>
          <a:prstGeom prst="straightConnector1">
            <a:avLst/>
          </a:prstGeom>
          <a:ln w="825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Skolesundhed - "/>
          <p:cNvPicPr>
            <a:picLocks noChangeAspect="1" noChangeArrowheads="1"/>
          </p:cNvPicPr>
          <p:nvPr/>
        </p:nvPicPr>
        <p:blipFill>
          <a:blip r:embed="rId9" r:link="rId10"/>
          <a:srcRect/>
          <a:stretch>
            <a:fillRect/>
          </a:stretch>
        </p:blipFill>
        <p:spPr bwMode="auto">
          <a:xfrm>
            <a:off x="2022105" y="40824"/>
            <a:ext cx="5394429" cy="142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 descr="http://ts1.mm.bing.net/th?&amp;id=HN.608000445602923129&amp;w=300&amp;h=300&amp;c=0&amp;pid=1.9&amp;rs=0&amp;p=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1020126" cy="6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led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31" y="5686479"/>
            <a:ext cx="1564041" cy="1171521"/>
          </a:xfrm>
          <a:prstGeom prst="rect">
            <a:avLst/>
          </a:prstGeom>
        </p:spPr>
      </p:pic>
      <p:pic>
        <p:nvPicPr>
          <p:cNvPr id="37" name="Picture 2" descr="Sundhedsoplysnin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47664" y="5460704"/>
            <a:ext cx="228211" cy="25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92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 descr="Rapport.tif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11539" r="24891" b="22727"/>
          <a:stretch/>
        </p:blipFill>
        <p:spPr>
          <a:xfrm>
            <a:off x="1151230" y="436947"/>
            <a:ext cx="7557378" cy="5368317"/>
          </a:xfrm>
        </p:spPr>
      </p:pic>
      <p:pic>
        <p:nvPicPr>
          <p:cNvPr id="3" name="Pladsholder til indhold 3" descr="Spørgeskema indskoling.tif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0" t="8400" r="15241" b="26257"/>
          <a:stretch/>
        </p:blipFill>
        <p:spPr>
          <a:xfrm>
            <a:off x="4862827" y="3501008"/>
            <a:ext cx="4134117" cy="23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7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2" y="3645024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Girls and </a:t>
            </a:r>
            <a:r>
              <a:rPr lang="da-DK" dirty="0" err="1" smtClean="0"/>
              <a:t>boys</a:t>
            </a:r>
            <a:r>
              <a:rPr lang="da-DK" dirty="0" smtClean="0"/>
              <a:t> age 13-16 </a:t>
            </a:r>
            <a:r>
              <a:rPr lang="da-DK" dirty="0" err="1" smtClean="0"/>
              <a:t>years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4" y="1647497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68313" y="1268413"/>
            <a:ext cx="813593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31" y="5686479"/>
            <a:ext cx="1564041" cy="1171521"/>
          </a:xfrm>
          <a:prstGeom prst="rect">
            <a:avLst/>
          </a:prstGeom>
        </p:spPr>
      </p:pic>
      <p:pic>
        <p:nvPicPr>
          <p:cNvPr id="7" name="Picture 2" descr="Sundhedsoplysni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47664" y="5460704"/>
            <a:ext cx="228211" cy="25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348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illed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31" y="5686479"/>
            <a:ext cx="1564041" cy="117152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336" y="269776"/>
            <a:ext cx="8229600" cy="1143000"/>
          </a:xfrm>
        </p:spPr>
        <p:txBody>
          <a:bodyPr>
            <a:normAutofit/>
          </a:bodyPr>
          <a:lstStyle/>
          <a:p>
            <a:r>
              <a:rPr lang="da-DK" dirty="0" err="1"/>
              <a:t>C</a:t>
            </a:r>
            <a:r>
              <a:rPr lang="da-DK" dirty="0" err="1" smtClean="0"/>
              <a:t>hildren’s</a:t>
            </a:r>
            <a:r>
              <a:rPr lang="da-DK" dirty="0" smtClean="0"/>
              <a:t> </a:t>
            </a:r>
            <a:r>
              <a:rPr lang="da-DK" dirty="0" err="1" smtClean="0"/>
              <a:t>well</a:t>
            </a:r>
            <a:r>
              <a:rPr lang="da-DK" dirty="0" smtClean="0"/>
              <a:t> </a:t>
            </a:r>
            <a:r>
              <a:rPr lang="da-DK" dirty="0" err="1" smtClean="0"/>
              <a:t>being</a:t>
            </a:r>
            <a:endParaRPr lang="da-DK" dirty="0"/>
          </a:p>
        </p:txBody>
      </p:sp>
      <p:sp>
        <p:nvSpPr>
          <p:cNvPr id="53" name="AutoShape 4" descr="data:image/jpeg;base64,/9j/4AAQSkZJRgABAQAAAQABAAD/2wCEAAkGBxMTEhUUEhMVFRUXFBgYGRYYFxgVFxUXFRoXGBgXFRYaHCggHBolGxQUITEjJSorLi4uGB8zODMsNygtLisBCgoKDg0OGhAQGywmHyQsLC8vLCwsLCwsLCwsLCwsLCwsNDQsLCwsLCwsLCwsLCwsLCwsLCwsLCwsLCwsLCwsLP/AABEIALcBFAMBIgACEQEDEQH/xAAcAAEAAgMBAQEAAAAAAAAAAAAABQYDBAcCAQj/xABHEAABAwICBQkDCgMFCQAAAAABAAIDBBEFIQYSMUFREyIyYXGBkaGxB8HRFCMzUmJygpLh8BVCoiREc7LCCBY0Q1Njk/Hy/8QAGQEBAAMBAQAAAAAAAAAAAAAAAAEDBAIF/8QAKhEBAQACAgIBBAAFBQAAAAAAAAECEQMhEjFBBBMyURSRseHwIlJhcYH/2gAMAwEAAhEDEQA/AO4oiICIiAiIgIiICIiAiIgIiICIiAi1cRxCOBmvK7VHiSeAAzKp2Me02nic1sQ5UGxLgbBu24LdusgvaKoYN7RKOZ4YZAxx2E9Ek7tY2sfLrVuBQfUREBERAREQEREBERAREQEREBERAREQEREBERAREQEREBERAREQFp4ticdPE6WV1mt8SdzWjeStxcZ9sOOOdIY2nmRWaBxkcLuPaG2Heot0mTas6b6ayVcpubNFw2MZho+1xPFUyqry7Im3ZkO9WrRbRvW+ckBz3dq0tI8BIddoyVX3JvS77V8dq7BUEHLPq39y6doVp3UU4brOdLCLBzHG5a3jGTsI4bCucOw14z2FpH79FZsPpw1lzkHDPqP7sfFdXL9OZj+36RoqpkrGyRuDmPALSN4KzLnHscxJxjmpnXIjIew7gHkhzfzC/wCJdHXcV2aERFKBERAREQEREBERAREQEREBERAREQEREBERAREQEREBERAXANK4i+rex1zablD2ncScht8l39cz0hhZ8pnGYMj7uO/mjVyI6gq+T0t4pbekFR1jWWa9pZfYea5vZrNOR7Vp6R07gC8bA037iD6XXuqwSJjnPa9+sQMhsy95UjU4dK6nDH2JdEXXDTxsWk325hZrNXptm7O1QbHrOmjIzDA/zt6qNrq/Ow2W9M/iFL0GGSsnLnxS6haGF7S61zYh1zuGYIOShtIMJfG9xFy29r7r3PNNth6lbj7UZ+nTfYe8uNQfsxjvu8e5dXXOPYjhro6WSV3/ADHgDLO0d/e4+BXR1fPTLfYiIpQIiICIiAiIgIiICIiAiIgIiICIiAiIgIiICIiAiIgIiIC55pFOG1D3AXzt35/BdDXPNKYNSWVrhcP5w6wf2Qqub8V/0/5IKSdz3jWBc24yHw3qxyVQLbta8aguLgjLeAe5QGBUscYAkY45mzw7OxOVybbO1Tddrlv9mdc3FxJ0NU7ecLm9rrPJ031t0rQ8XDhY9Waj6/R+GXko+Tu0SF5AyuSDmTxJsmDwPYCHEWubdQUK/wBpsUFSY+QJDJHNc5xsTq5XYO3j+q6x7U8msXVsMomwxMjaLBo8zmfMlbSi8A0ggrGa8D78WnJzfvD9hSi1TWumC732IiKUCIiAiIgIiICIiAiIgIiICIiAiIgIiICIiAiIgIiICIiAoDTOma6DWIzacjwB292zwWTGtKqWmOrJJd+6Ng13HgLDId5CrWJ6WCoaYywxtLb5m5J3C4yCrzyx1qrOOW3ca2GVDBk4gHgfcpCetYBk4dgVcjpdYbcjuU3htAxg2LL23eTNTPDQZZebGwFxB32F8/guFad1PKVL5ALGTnkcCbn3rv1W3WYRusuA6cX+WyBzi4gjOwAz3WHcrMLq6Ucktm2po7pHPSyh8Ly1ze8HqI3hfpbQLS6PEaflGjVkbZsjPquttHFp3L8qGOzhbYu1f7P+GSNdUzZiMtawcHOvc+A9VojPXZkRF04EREBERAREQEREBERAREQEREBERAREQEREBERAXl7gASSABtJyA7SvSqXtJxMxU7WNNjK/VJ+yBc+dh3qLdTZWDGdPGNJbTtEhGWu482/UBmR15Kj4xpLVzXDpXAfVbzBbsG3vUKyfovOx3Md1HZn3rYgdrsJPSjcWu7v0WHPlyqq5V4wOC8zL9fjYqwPgJfsUPhfMmHU4eDldABdcTtu+ku8bGphsRzHBTlPGtWKwW1FJZWRpsK6URxucTk1pJ7hdfn/GSJXuffNznOce05Dz8l0L2rY4WxiFjul07GxtuB6vguaUTsr2vwHE7rld4z5VZ3XTVkdYm+0HzIBXRNH6uSniY1j3MOQyJALjY3Nt2e1UNlPeWNhzJeC48STmB1WyVypZy6UG+XPHZnb0C55cvTHy34W2lxWqew8pNIHaxHTJAA2EAq9aG4o57OSlJc9uYcTfWHDtC5jTVgOzsA/fipihrC0gtfYg7Qq8OW45bqiWyuuIoHB9I45ABIQ13HY0/BTrXAi4NxxC345TKbi2Xb6iIukiIiAiIgIiICIiAiIgIiICIiAiIgIiIC557W9kH4z/AJR7wuhqi+1iP5iN3BxF/vWP+lccn41GXpzRkQIOWTukOB4+9e8Fd87Ix20taD1ltxrd7dVfaV2fX69Sjqyfkqhj9gOR7D+q8730pSr8tU7uie0bD++CuFHNrsa7fbPtG1U+TnxuttvcdozWRmP/ACaEyFpc0AFzRa9iRmLngVGO96X/AE/J4ZdrswLaYclA6PaS0tWPmZRrWuY3c2Qfh39ouFKPmsre57epLL6cw9oWBESvlZrEZEi3NaPve5VSkkANuAXZMcoDOwxj+YW8Vz93s/rQ82kpznldz+OV/m9qswvWqp5Me9xBRx3lDr2BtbdkCFuw1GoZB94fmNj5ErzjOj1VTPPymMjmi0jTeM5jY7j1bV8hwqVznNYHPuMjbKx4lM9fLHnN3XylKWtU3QSvd0Rfr2BauFaPBgBmuX/V2N7uKnW2bs/RZ8rPhTlLjdVifNK0gC3b18NhspfANIp4nWcbC+Ytl3/HzUXJILLE2oH79FEys9OHZcMxBszNZu3eN4KzyVLG3u4Cxtmd9gbeBC5XgtdJc6jy0bDY2uO1WOiZrG5uTvJzPirv46b8ddr5vS5QzNcLtIPYsirkcwieHDZsI4gqxrTxcvnL+4CIiuBERAREQEREBERARYJ6oNNiCexeBXs4n8rvgg2kWAVkf1gO3L1XuOdrtjgewhBkREQFTvai29IDwkHoVcVV/aNFeif1OB93vXGf41F9OR0pUXpUwllxtGxb9K9amkryItZu0EHwzXnz8lTZwqo5mfV5rWxtt6WZo3RnwbmfRKaQWBG8ZhJJwLg7ConWWyOcMlc0hzHFrgbggkEHiCNhXT9FK7EZWh0z9Vm4lg5R/XwA6yFpaKaGsDzJLzgCSwHYBuvxKvEWqDbZZauTkmXUehxcdndT2Bx2ZrlxLncVGaR0xlY4QyPinGYsba1jvB2jrCzUeKROHJa9iN7dx7dl+orO9zTZk5Baco5BlYjZY/yu9VxPS/5R2EVFWxoir4tdhFg8EPt2232W+3D42k6uY3XFjbrWqzSJsTjFO9tgbZkA9R6wt7DcRppXPbyzCQRq2cASCL9+9RZ5FymEfJ6Jr222HceBVbmYQSDtBsQra/CmON21Tx1B0R/0qPl0MJc53yt93C2bGG3hZLw7nTHz/wCubk7VCpnsoWrxEi4B/YV8n9nhd/enfkA96jaj2YA/3g/lI9Cpx4de6yeOf6/o1dEcWBYLnMZHtVuo8RbfpKqU3s8fGebUgD7hN/6lvQ6OzsAvO08TyZt/mWLn+ky8t4LcfPXpbRPysjGNzLnAd20nuAJV6VJ0awprGF5cXP2F2wWO5ovkpb5QxuWsXHgLu8bLZ9Jx/awvle66mOV9xYEWtSTtIABztwI9QtlbZdlmhERSgREQEREBERBpYpS67D2eSqD6uWM6utsyzzV8VY0jw+3OA/8AX6II6PGJOo936rL/ABW/SY0qJsvQKlCZZiTPqW7LLOzEmcXj8R+KgmlZAUE6cTyykf5H1CxYiH1FPKzXLtZvNBDRzm52uAOCigt3DZ9V1uPqos3NDkMORIO42X3EmB0ZB4Kze0HB+Rn5ZgtHNn1NkHSHft8VVJJA4bcl5ueNxy0rROH1BLQBckZWGezJWHCMILiHPGzYOHb1rLgGHssSGgXPee09ys1PEAl7rdwcE1M6zwRBrbdS55pvUvfNHBC4guPOcDawOW7v8FdcVrhGxzicgLqiaN3mqnSuGdiR1XsB5XVmPXa3ky7mP7dK0Lw1jWWsNUADwCgvaXNycLmxOLQXtFhsuDrc3gclZG1YpqZpOT5DZg4ud8Bn3LnGnFU58zYzsYNYj7Tv09SkRy3xxt/8VutrJZ3NMp1iBa9rdefWrhoTREyAhtw3M9my/mqvSU1yumaBNDX2G9h9W/BT7umDyvltOCmYdwWVlOB/KPBTBjB2geC8GnbwXX8Pfitf358xHl25as0TTtb6qXNO3r8VjdSDifJc3hydTmxV+ekj+qfzO+KnNG6ZnJEWuA8ixJItYHYe9Y5aEHYfJSGBYc/VfqkbRtHV1Fc/ZzdfewbUULG5NaG9gssrXLI3DZN729zT7ysjcM4vcfAegSfT532Xnw+CjPPCllq0kDW9H4nxW0tfFh4TTLyZ+V2IiKxwIiICIiAiIgLFUwhzSFlRBQcSptRxHgtMFW3SWi1m6wGfv/VU3XUobLSvYK1BIsjZEG20r2CtVsiytegkcToG1lK+I9Ii7Twkb0e47O9cVku1xa4Wc0kEHaCMiPELs+HVGq7qPruVH9q2C8nI2qYOZLk/qkG/8Q8wqOfDc25yiK0cqhm0nrCsBlyuucRVpa4Fq2a/Sd7W2B5xGQAzHWTc2Hcssxu2rh55jjrJ601xUvcIWHZm4+g9/gt3QiLVjc69y4nuABAHqe9U9ms4lzjck3PFWrQ6psxw4P8AUf8A0u76RxZ+fLuprTrFmx1lKHO+bZTawABIDnuIvltyZ5ql4pVGed0gvY2A3ZAW2KZ9ob71MbXAcynYAb9IEuN/Ekdyg6KMve1jM3OcGjtJsM0rnm5Lu4fG25RwkWJ9VcNGQJJGskbcX3XG47wovDdHZS5wlLYXNIFpbi975tysdnmrhhmjVmAicskDjZzA22zge3iusePLyjNljdetpVtAwW1JJW3va0jjs29IlfRE8dGqdYAHnBjhY7DmL2Wt/CqxvRqIpLbA+K23rb8F6jbWt6UNO77j3Nv3Fq11XNf7bP8Ar+1ZZTUNz5eI2IBDmauZ2A2csb8Rqmm3JRv52rzS4Z9d25LM3EZG9OllHEt1H+8LG7SOAGznPYftsc0DvtZceUdanxlZ/n/LCMek/mpJRt2WOzqUrhGk5EbxHS1Ej9YczVDN20vcQ0BakeNU7+jNETw1238Lqy4JVRMhc98kbG6xu5zmtFrDeTZNusd/GW/5NNmJYjIebRwxN4yTl7vyRst/WvbsLrpPpK3khfowQRtNuBfKZCe0Bq3TpNTH6N5m/wAFj5h+ZgI81hOLVEn0VG9vXO9kQPczXd4gKdxZpB41hvyQ00sc9S+R1ZDGS+Z5a5shIcDGCGbL7lfVVZcOqJnxOqpIWsikbK2OMOJL2gga0jiLga17Bo2BWD5ewMLnO1Q0XcTkABtJPBTCRtIscE7XtDmODmnYWkEHsIWRSkREQaQxJvA+XxX3+It4Hy+Kg7letZBN/wAQbwPl8U+Xt4FQuuU5QqRN/Lm9afLm9ahOVKcqUEvPWRuaQb2I4LlWJY3SmV3JVUOV+a46us4XBFzYW2cVeZZHW2LieP6AVURc6L54FxNmizgCSRe5z3Iipx+lsbHarwActjrjPrBIW5S6SwvNg7zC5hUYVUM6cEo/AT6LSc620EdtwpQ7fFiTD/N++5bcVY07HDxXCYqpw6L3DsK2Y8UmGyRyDu7JVLSU0dbTPgk2OFr/AFXDNrh3rgdDpPUMc3WedUEXsAXW6gSBdXrR/TulYW3fI0k2eZBZlidvNva2SiiqVlBHHI+JxLJGOLSNYXBHasMODRDO0h6w5p93vVz00hwiqnFTJWtaXRtDmwtMhkcNji4CwNrDPgoakq8Ha8NgpZ6mTOxkk5FmWZuG34bCFV9tMkQ3yKA5F0g7WtPopLCdE5HSNfDyhsQbFj2g9Rytsut5mnEoJZSU1NEbc0MY6eS97WIOQ45hYDo5i9YfnXyhh28pJqt/8bT7lM44Tq7jZrtEZZZXSTPNzuGYAGQDeofFeX4BFTDlXyuaWZhxIsCMwbWz2bFeNGtFfktO2Eu1iC4lwFhdxvsuV4xbAZSAY2xSkOB1JTqtIHXqu9E8Mf0m93da2HY5ygHJ11PL1PY2/ZzXNt4KQAftNNA/rjfqHwLfeq7WaOROP9own8cLmnwLHNd5KPGC0LPo6irozfY50jB4StsfFdHa5coBthqo+sESDwa53oja+Mf3os6pmFnqGqu0uH1wzp8VZM3hJE139bSVuCtxdnSp6ecf9uXUPg8BDdWOnmld0HwSj7LiD6FZHTyDpwOPYWuHhe/kqfUY60Z1WFTN+02MSjtuwXX2m0nw45CeaB3Aulbb8LiWpo2s07ad3Tht96L9FJ4RSUBF4oIubtcWNAB7SLXVZjxMOHzOIsJ3CVsbh3kBrvNTdNpDDTN+eqIXSG19S7sxwaCSufCfo2s7Qbc2wHBov4blhfG87WgDi99v6W39Qq2/SqeX/h6Wpk4EtEDPzSZ2WtJS4nICXmlpRxJdUOHjqtup0bWh9TEMuUz+w2/mQQtB+OQmdsAY55dG993EFoDCwWLOJ1+G5UyppqW5bU4nUVTt8cFx3BlOC63epjRPCo4zM6GnfFG5zdTlL8o4BjQ4nWJcAXA7V1ILR8ocTtI6hkFlbI76x8SsUbFna1TYPWueJ8UXqyKBohiai+opHzk05NfUQOTTkkRB85JeDThEQeDQjgtWowKF+To2O7WgoiCIq/Z7QybadgPEDVPkoaq9klI7oOkZ2OuPAhEQQ9V7Hni/JVN/vtH+myjD7JK03BfBq8dZ4Phq+9EQSmH+yKSwE9Q2w/6bTfxJVrwf2bUMIzj5U8ZM/wCkWC+IgtFJhcMf0cTGfdaG+gW1qL4igfdROTREHoRr46EHIi6IgjarRikkN3U8Rd9YNAcOxwsQtN+iEY+imqIvuyl4H4ZNYeSIg8HBKtn0dUx/+LFn4xub6LTqqSrz5akp5m/ZkBJ7WyMAHiV9RBXfk2GNmZy+HuieTfVbqAOPXycmra6udEJAP7JQQwj60jmM77RB5PeQiIlsS0FXJ9JWcmOEEbWn88mv6BYv91KZ2crXTnjO90o/K46vkiKUJWCjYwarGtaODQGjwCztjREGQMXsNREHrVRERD//2Q=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468313" y="1268760"/>
            <a:ext cx="813593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a-DK" dirty="0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DFD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" descr="data:image/jpeg;base64,/9j/4AAQSkZJRgABAQAAAQABAAD/2wCEAAkGBhAQEBASEBQUEBIQEBgSFRMSFBYQFRUSFhcWFBQVFxgYGycgGRkjGRUXIC8jIycpLSwsFR4xNTAqNSYvLCkBCQoKBQUFDQUFDSkYEhgpKSkpKSkpKSkpKSkpKSkpKSkpKSkpKSkpKSkpKSkpKSkpKSkpKSkpKSkpKSkpKSkpKf/AABEIAIEBhQMBIgACEQEDEQH/xAAcAAEAAwADAQEAAAAAAAAAAAAABgcIAQQFAwL/xABPEAABAwIDBQQECAkKBAcAAAABAAIDBBEFEiEGBxMxQSJRYYEIFHGRFSMyQlJygrMkMzRidIOSobJTVGNzdXaisdHSFhc1wiWTlMHT8PH/xAAUAQEAAAAAAAAAAAAAAAAAAAAA/8QAFBEBAAAAAAAAAAAAAAAAAAAAAP/aAAwDAQACEQMRAD8AvFERAREQEREBERAREQEREBERAREQEREBERAREQEREBERAREQEREBERAREQEREBERAREQEREBERAREQEREBERAREQEREBERAREQEREBERAREQEREBERAREQEREBERAREQEREBERAREQEREBERAREQEREBERAREQEREBERAREQEREHyqXPDHmMBzw0lrScoLrHKCegJtqqXxPentJRG9Xh8TGF2UOySBlybAcRsjm/vV2r5VVKyVj45Gh7HtLXNcA5rmkWIIPMWQUNUekXXRuLH0cLHtNi1xkBB7iDyXzg9ILFZ3iOnpIHvdyaxk0rj7A191E9vMPayGPq6kr6zDsx1Load0b4bnrlEpaPAAcgFYno14ezhV09hxDIyIO6hgaXkDwJIv8AVHcg+Z3jbWWv8Gi36JUf/IvjRb78XEhiqKSnbILERSGSje6+nZ4rrE+HM30BV6WXSxfBaerjMVTEyeM/NkaHW8R1B8RYoK7w3f5ScTg4hTz4fKDZweDK1v1rAPH7KsfDcVgqY2y08jJo3cnxuDh7NOvgqd252Ajo2NbOXz4WSGMmPxlThj3GzS13OSmzEAsPK+lnaurijxTENna9zWPsWkFzQS6CoiOrHfnNc3UOGov0N0Gs0Xh7HbWwYpSMqYNA7svYTd0cgtmYfeCD1BB6r3EBERB+Jpmsa5zyGta0uc46ANAuSfABU3u73uy1mM1EMz/weqLhSsIA4ZZqxt/zmA3v863evb38bWeqYf6uw2lriY9OYhbYynzu1v2z3LP01DV4dNSyvaYZHMjq4XXBuwnNG8WPeOXhqg2ai8vZnHWV1HT1UfyZ4w+30Xcns9rXAjyXqICg283aXF6FsL8Opm1MZDuMSx8zmEWy9ljgQLZtdeXTrOUQUEPSCxNkbJJKOAseSGvHFa0ubo5t8x7Q7ueo718JPSSrfm0tOPaZHf8AcFOdvNlqZtSwvaG0uLu9UqQALMqyC6kqmjpJmBaT1za3ub52qqB1LVOhnGsE5ZIOnYdZ3log1Buz2gxSuhfPiMMVPG/KafI1zHOablznNc49n5NjpfXpYr97yMcxWkiikwynZVC7uMHNdI5oAbkysa4Eg9q5F7WHepdC9rmtLbFpAItysdR+5ftBQk2//E4WxmejgtKzOx7S8Ne29iWkOINjoRfQgg2K6zvSLxGQhsNLT53GzRaWUknkAA4XK9nbXZVrqrEMPy9mthdidDp8msjH4RE3+sDSSOXLwUD3JVLI8bpc9u2JGNJ6PdG63meXmg0fsjXVU9FTy1sYgqJGFz42ggN7Ry6EktJblJBOhJC7GPy1LKaZ1GxktS2MmJkhs1z+gOo/zHtC9BEFIQb2toWzGnkw+J0waX8LJLFI5o5ljTIc/wBm685/pCYm9/Cho4RKXZAwtlkdm5ZcgcDe/RTvfnSNOGsnBEc1NVRPhl+SWOc4NJB5gWNz9Qdy6G6jB46utxHGS0WnqZI6a4taMGz5Bfq7QX8Hjqg9ivxbaI0NFLTUtKap7XOqYZCWlpv8WGAyNAu3UguuDooZiG+bG6RzmVeHRsexud2kjexe2cWcQW30uLhXeoLvWhaIqCewLocRhZqL5oZyYpoj3te02I62QVs/0kq3pS049rpD/wC4XoUe9naSpYJKbDmPjPJ7aeoe0+w59fJU/jeHiCrqIBq2GokiB8GPcwf5LZ1LTtjYxjAGtjaGNA5BrRYAeQQUZSb4NoXTGE0cHFaM3AfHJDK4f0bHyhzzpyaCV7WzvpC075OFiEDqRwdlL2kyMa69jnaQHst9pWTtHszTV8JiqGZhzY8aSRP6Pjdza4f/ALcKidvtnnT0lVJNY4hg8zIKmUDKaqlkt6vUOH07Ea87A35CwaGpqpkrGyRubIx7Q5r2EOa5p5EEaEL6qhfR32tkE0uHyOJjcwzQg65HtI4jR4OBze1p7yr6QEREBU7vc3qz0FfS09I78Raaoboc+a2WE3GnYudPptPRWrjOKx0tPNUSm0cEbpHexovYeJ5DxKyLikVZX+uYk5hcz1gcZ4Isx8pORtr3y6Bo6DQdUGv8PrmTwxTRHNHNG2Rh72uAcP3FdhVN6Pe1XHo5KN5+MpHZmX6wSEn/AAvzD2OarZQEREBERAREQEREBcFcrgoMvbxvxVT/AHjxH+GmVg+jb+R1v6S37sKvt434qp/vHiP8NMrB9G38jrf0lv3YQXCiIg+NZSMmjfFK0PjkaWOaeTmuFiD5LPW3OzZ9SqoH3dUYDO1rHn5UmGVGsNz1LCQO4C4Wi1Wm2uHg4s5nTEsEqacjvfF8Y13tAcgrn0fdo3QYi6lJ+LrIyLd0sYL2n9kPHmO5aRWQN3M5Zi+GkczWRN8nuDD+5xWvgg5RFCd721nwfhkxYbTVH4PF3gvBzvH1WZjfvyoK3bTt2l2jkz3fQ0bS3QkB0UZLQAR9OVxPfl9i+W3+zB9Qnp9XTYFPeMnVz8Mqe1Eb/OLHdk92QqebitlvVMNEzxaWuImOmoiFxCPcS79Yu/t7RshqKWteAYJAcOrQeRpKk5WOd4MlI8pCghHo6bVXFRh8h5fhEN+42bK0eeV1vFxV3rJDHTYDjPUuoqmx6cSE8/24nf4lrGkqmSxskjIcyRge1w5FrgHNI9oKD7IiIPE2zwH16hqacaPfHeN17ZZmEPidfpZ7WrOe9KDj+p4m0W9fgAmFrZayC0U7SOnIe4rU6pTbnZrN8MUAHygMaox+cOxWRj26kNH0kEx3MbSeuYTAHG8lL+DP7+wBwz5xluveCp0s5ej3tHwK+SlcexWR9n+uju5vvZnHuWjUEG3rUzo4KbEYheXC6ls5A5ugcQydnsLSD7GlUNttRnDMYdLTaM4rK2mcORjeRKy3gDdv2VpPb3FIabDa2SexZ6u9mU/PdIDG1nm5wHms743+HYFRVI1lwyU0MvfwHdund9UfI9pQabwbFGVVPDUR/InibI3wDgDY+IvbyXcVU+j1tHx6CSlcbvo5OyP6GW7m+54f7wrWQU16Q+Muc2iw+LtSTy8YtHM2vHE37TnO/YVobLYE2hoqalba0EQYSOr+b3ebi4+ap/ZofDO1M9Ue3T0JLmHm20XxcFva+8nkVeqAoTva/I6f+0aX70KbKE72vyOn/tGl+9CDNu13/U679Om++etjhY32xNsSr/06f756u7CvSLoHRs9YhqI5cozcNrJGZupac4Nr94QW2qX3lVrIqjHjplkwumid4zvlIjHtyZj7GnuXfxH0jMPawmCGolfbRrwyFt/F2ZxHkCqoZivwxUyHEKyGhZNPxn3jkdd2UMYBlaRZjBlbncLAn6RuHt+j9hT5cVMwByU0D3Od0vIOG1vtN3H7BWlVHNhNnKGipGMoC2SN/aMwc2Qyu5Zi5uh7rDQKRoCIvnU1DY2Pe8hrGNL3OPINaLkn2AIKi9IDaJxZTYZB2pap7XvaOZaHZYmfak1/VhfuTd9Bhgpqe59XxWn+D6txJcBWEF9POAeV352gaAdleJu3hdjWP1OJyt+JpnZ4wejjdlOz2tY0u06tB6q4drcC9eop6e+Vz2XjfyyTNIfE+45We1pQZl2IxmTBcYZxrsEUzqaoH9GXZHnxAIDx9ULWIN1l/epRmcUmJhuU1cfBqW2tw66D4uUHuvl0+qT1Vy7mNqvXsLiDjeak/B5L8yGgcN3mywv3tcgniIiAiIgIiICIiAuCuVwUGXt434qp/vHiP8NMrB9G38jrf0lv3YVfbxvxVT/ePEf4aZWD6Nv5HW/pLfuwguFERAVe7cTgYvhrv5vQV8z/AAYYmtufMKwlSW8jaBokxiqB0ZTswWA9HSyHjVlvqt7JPfogrndNh5nxmgaPmTcU+AiaZP8ANo961mqO9HTZQjj4hI2wINPDfrqDK4e5rb/WCvFAWad821kdZizYXEmloXiF2TUl2YGoI8dMn6tXpvA2oGG4fUVFxnDckQPWZ/ZZp1se0fBpVVbmd2VNW08ldiEZn4srmxNe5waQ35chsRmJcSNfonvQTODfjgbWta2SRjWtDQ0QSAAAWA0HQLo7Rb4sCqqSogfJK9s0LmZRA+9yDa2YAAg2IueYUm/5U4N/Mofc7/VDupwb+ZQ/4v8AcgorbcfCGG0GKN1ljHqFWRz4sYvFI7xczmfFoVobgdqvWaB1K83konZRfmYH3LPcczfABq6+L7CU9JUS0MTeHRY3A6NjSXObBiEIMkJBJJAcLm3ey3LRVTu12gfhOLx8b4tpeaWoadMrS7KSfqvAd9koNXoiIChO8uMwCjxJoucOqAZQNS6kmtFO23XQtPkVNl1sTw9lRDLDILsmjdG4fmuBaf3FBlLaihdg+MPMPKCobUwHoYiRLFr1FjlPsK1ZhWIsqYIZ4zdk0bZG/VcA4eeqzjt9hT5MNp5ZNanCZ3YVUnqY2kmmk+rl0v1L1Ndzu30cWC1XrBv8GXda9i6KS7o2i/UyZmj2tQc716p+KYnQ4LASGh4mqXD5ul9fqxZneJkavR2o2ViirDSsaI6bGcPNIABZrKylbnpnfsCw7yxfDcdgskvreL1Os1dI4MJ6Rh15CPAvAaPCIKYbx8LfNQPfD+Po3trIe/iwHPYfWbmb9pBQW5/HXYfjETJOw2dxpJQdLOcbMv4iRrR5lX7vL2i9QwuqmBtIY+FH38WTsNI8Rcu+ys971aJsde2sp7thxGJlbERpZzxd4uPnB4J8MwUk202y/wCIDg1DTk55S11RoQG1Duw7mNQxvEdcaWcPYgn24XZv1bDOO4WkrX8XXnwm3ZEP4nfbVlL40VIyGOOKMZWRMbG0Do1oDWj3AL7IChO9r8jp/wC0aX70KbKE72vyOn/tGl+9CDNm2IviVeO+un++etO4TuuwmCJkfqcEpa0AvljErnOA1cS+/M66LMe13/U679Om++etjhBCsY3N4NUtI9WbA48n05MRHsb8g+bSqu2r3QCKZsDcsU0wJpZm3bBUvaMxp5GuJ4E9tWkHI/uaVodQ/exTZsJqZB2ZKbJUxP6slie1wcPG1x5lBn7YDbupwars7NwTJkqIHeByucGnlI237rFatgna9rXsIc17Q5pHItIuCPIrKu9+JgxWSRgDfWIYagtHR8kTXO95181oXddM5+D4cXc/Vmt1+i27W/4QEEpVX7/NrPVaAUrDaWtJabcxA2xkPmS1vsLlaBKztwW7TbRvDi40cAI7JtenhNhY9OJI6/fZ/gg9XdNvJwjDcPbDM6SOd0r5JbROeHOJs2xbfQMDR7bqZ/8APXBf5aT/AMiT/RemzdNgoAAootO/O4+8uX6/5U4N/Mofc7/cgq6TFaTGZsYoKS+SrAr6XO3J+HRMHGDQdRxAOv5yj+4/an1LE2wyHLFWDgOB0AlveInxzXb+sVq7V7tqSjiFfhkAgqqBwqWiMutKxmssTmkkdpmblr06qmd6GFNp68VNMbU9extbA5uluJ2nAdxD7m3S4QauRR/YLaYYjh9NU3Gd7MsoHSZnZkFumouPBwUgQEREBERAREQFwVyqr3obw8SgmkosPpJi7IM1SInyaPAPxIaLXF7ZjexB00ugrDeO8cJxGonxzEp2HvjzQRAjwux3uU39Gqubw6+G/aD45QO8EOaT5Fo94VcYvs5jFWY/wCqZFDGIoo208pDGAlxuS3tOc5znOceZceQsB+9nsKx7DJxU01JVxvALTemkc1zDza4ZdRoPcCEGsEVIRb78YAtJhZL/AAZUMF/qlpP718KnbPavERkpqR9I12mdsLojb+tnNh9mxQWLt7t0yijfDE9gqXMuXPPYpozpx5v+1mrnusACqZwbZ6baCpigpxJFhtFdpmk1c4uOeWV55OqJXa21yjKOTbmUbM7g55HcTFqhzmufxHQRPc9z3nrJI7r0NgTb5wVyYXhUNLEyGnjbDEwWaxgsB/qT1J1KDnC8MipoY4IGiOKJgYxo6Af5nqT1JJXaRVzvN27r6OaOloqaV5ljDjUsidOWAuLSI2Dsl4Av2jbtDRBEd/OIPqgWxutBQ1EcBtqJKyZj3ubfl8XG0X8ZSFcGzGCtoqOmpmcoIWsv3utd7vNxJ81njayixWsigp4MNrYaaBzpBnikllmnk1knmflGZ515DS58pDs/vSx6hjZFWYfNUtjAaHvimhlyjQAuykO06kX7yUF9IuphNcZ4IZix8Jlja8xyCz2FwByuHeLrtoIvvKw/i4bUPacstI31yF/Vs1P8a0j2hpb7HFZz3rFjsUlljFhUxQVBb3Omhje4eZN/NWPvL27xSqfUUFHQ1AgbIYpX8KRz5mtNnNaWCzY3W6EktPMXsqzxPZHGqmV80tFVufIbk+ryAAAANaBl0aAAAOgACDQm6Lav4QwyFzjeanHq8veXMAyuP1mZTfvv3KarKmzDseweV0tPS1MecAPZJTSujeBqMwsOWuoIIuddVoXd9tTPiNHxqindSyNkdGWODgHZQ052BwvlOa2vVp1QSZERBWG2WBN+EpYHWEGPUZgJPJtfTjNA8+1tvaQqFwLAaiorGUDMzJJpuC9uthldd5cBzDMpd9lae3m4PJUYe98H5RRvbWQW1PFhOawtzJbmFvEKKbp8LjrK2vxoRGFtQ/hwMdYkGzfWJPN4sCPzwgszC8OjpoYoIhljhjbG0fmtFhfx0XZIXKIKB3g7N/8Ah9XTgdrBKziRc7/B9Z22gd4a/TwERXx9HXZviVc9Y8dmmZw4z/SyfKI9jAR+sCnm9p4ox68YzNFNSTYfUsHVsjS+nee4NkBF+6TTXQ+zup2b9QwqmjcLSSt48vQ55LGx8Q3K37KCXoiIChe9IZoKGL502K0rGjx4mY+5rSfJSXHsUNLTTTiN85ijLxFELveR0H/3lfms+47thjuIzmVlFM3LG+OBscEz+CJBlke021lLezmPIE2AOoCv8erWy1tTK3VslVJID4Okc4fuK2dDKHNa5puHAOB7wdQsfO2AxUamhq//AE8n+1T7ZneZj1BCynlopKiOJoawywTMka0aBuYDUAd4v4oNDKD71q9rqUUDXBslc4Nc4nSKljIkqZ39zGsaRfvKgNfvrxuRpbBh/CcdMxinmI8QLAX9oKjP/Du0OKFwdTzNM9uNNOOAZADdoc59vimnURsFtAbEi6CP7R1r8XxV5pmk+sSthgZ14bQIor93ZaCe7VauwPC20tNT07NWwQsiB78jQ2/tNr+ahO7LdFFhR48zhPVluXMB2IgflCO+pJ5FxsbaADW8n212hloKOSohgfVPaWgRsv8AONsxsCco8B7uaDp7wMRcIGUkLstRiDjTsd/JxWzVE3PkyLMfaWqFejngbWUdTVc3TzcIeEcQB8ruef2Qo1W7R4xUx1ErcPq31dVCafjcCRsVNTOPaip2WJu7mXuN+Wmi8nYzFdoMFziOiqHQSOzOilppS3NYDM0gAtdYAdxsLg2QaZRRLd7trNicUrp6SSjdC4N7d8r7gnslzQbi2ot1GuqlqDhwuLHVZz3lUDYsPlp+fwZjL4IO8U1TCagR365SLewBWxvJ24qsOZE2kpJKuacOyuDHvjjy2+UGC7jry09qoXFcJx2tHxtHVuDpnzuIp5BnmksHPd2fota0AWAA0GpJCXejvtXwqiagkdZtQOLED/LMHbaPrMF/1a0CsgU+x2MU72Sso6yJ8bg9r2wSgtcDcEHKrr3Y7xsUq6gUuIUjm/Fud6wInwWLRf4xpGXXlcW1togtRERAREQEREBERAsuLLlEBERAREQEREHFlyiICIiAuLLlEBERAREQFwAuUQEREHBC5REBERAREQcWXKIgIiICIiBZLIiAiIgLiy5RAsiIgIiICIiAiIgIiICIiAiIgIiICIiAiIgIiIC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9" name="Picture 2" descr="Sundhedsoplysni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47664" y="5460704"/>
            <a:ext cx="228211" cy="25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https://encrypted-tbn0.gstatic.com/images?q=tbn:ANd9GcRXihv-efdS2DWzNjlVaEjh-5XNCoPs6x1bmpV5muUD4Kt1BQ5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218" y="3133156"/>
            <a:ext cx="1705204" cy="212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kstboks 30"/>
          <p:cNvSpPr txBox="1"/>
          <p:nvPr/>
        </p:nvSpPr>
        <p:spPr>
          <a:xfrm>
            <a:off x="5436096" y="3275692"/>
            <a:ext cx="20162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dirty="0" smtClean="0"/>
              <a:t>Family</a:t>
            </a:r>
            <a:endParaRPr lang="da-DK" dirty="0"/>
          </a:p>
        </p:txBody>
      </p:sp>
      <p:pic>
        <p:nvPicPr>
          <p:cNvPr id="15362" name="Picture 2" descr="https://encrypted-tbn2.gstatic.com/images?q=tbn:ANd9GcToWj-0_wWbilx87M5uMHAnWCT8WdmPhMiKK1Rb-w5GL7QgtJ18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7" y="153784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encrypted-tbn3.gstatic.com/images?q=tbn:ANd9GcSBQKCRNd0pU9K-oxZH2XV4qG8x7Cv0yyH2yPIuF73j3fCuLJR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624" y="4197848"/>
            <a:ext cx="1493944" cy="156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encrypted-tbn3.gstatic.com/images?q=tbn:ANd9GcS-bTsn6nkspVBW8Jguw86EIRzGXqgrDpTKWgAXgGMQhtrym9C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461" y="4033986"/>
            <a:ext cx="1702161" cy="21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kstboks 29"/>
          <p:cNvSpPr txBox="1"/>
          <p:nvPr/>
        </p:nvSpPr>
        <p:spPr>
          <a:xfrm>
            <a:off x="5148064" y="5661248"/>
            <a:ext cx="20162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dirty="0" smtClean="0"/>
              <a:t>Peers</a:t>
            </a:r>
            <a:endParaRPr lang="da-DK" dirty="0"/>
          </a:p>
        </p:txBody>
      </p:sp>
      <p:sp>
        <p:nvSpPr>
          <p:cNvPr id="32" name="Tekstboks 31"/>
          <p:cNvSpPr txBox="1"/>
          <p:nvPr/>
        </p:nvSpPr>
        <p:spPr>
          <a:xfrm>
            <a:off x="456487" y="5291916"/>
            <a:ext cx="20162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dirty="0" smtClean="0"/>
              <a:t>Class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098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illed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31" y="5686479"/>
            <a:ext cx="1564041" cy="117152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336" y="269776"/>
            <a:ext cx="8229600" cy="1143000"/>
          </a:xfrm>
        </p:spPr>
        <p:txBody>
          <a:bodyPr>
            <a:normAutofit/>
          </a:bodyPr>
          <a:lstStyle/>
          <a:p>
            <a:r>
              <a:rPr lang="da-DK" dirty="0" err="1"/>
              <a:t>C</a:t>
            </a:r>
            <a:r>
              <a:rPr lang="da-DK" dirty="0" err="1" smtClean="0"/>
              <a:t>hildren’s</a:t>
            </a:r>
            <a:r>
              <a:rPr lang="da-DK" dirty="0" smtClean="0"/>
              <a:t> </a:t>
            </a:r>
            <a:r>
              <a:rPr lang="da-DK" dirty="0" err="1" smtClean="0"/>
              <a:t>well</a:t>
            </a:r>
            <a:r>
              <a:rPr lang="da-DK" dirty="0" smtClean="0"/>
              <a:t> </a:t>
            </a:r>
            <a:r>
              <a:rPr lang="da-DK" dirty="0" err="1" smtClean="0"/>
              <a:t>being</a:t>
            </a:r>
            <a:endParaRPr lang="da-DK" dirty="0"/>
          </a:p>
        </p:txBody>
      </p:sp>
      <p:sp>
        <p:nvSpPr>
          <p:cNvPr id="53" name="AutoShape 4" descr="data:image/jpeg;base64,/9j/4AAQSkZJRgABAQAAAQABAAD/2wCEAAkGBxMTEhUUEhMVFRUXFBgYGRYYFxgVFxUXFRoXGBgXFRYaHCggHBolGxQUITEjJSorLi4uGB8zODMsNygtLisBCgoKDg0OGhAQGywmHyQsLC8vLCwsLCwsLCwsLCwsLCwsNDQsLCwsLCwsLCwsLCwsLCwsLCwsLCwsLCwsLCwsLP/AABEIALcBFAMBIgACEQEDEQH/xAAcAAEAAgMBAQEAAAAAAAAAAAAABQYDBAcCAQj/xABHEAABAwICBQkDCgMFCQAAAAABAAIDBBEFIQYSMUFREyIyYXGBkaGxB8HRFCMzUmJygpLh8BVCoiREc7LCCBY0Q1Njk/Hy/8QAGQEBAAMBAQAAAAAAAAAAAAAAAAEDBAIF/8QAKhEBAQACAgIBBAAFBQAAAAAAAAECEQMhEjFBBBMyURSRseHwIlJhcYH/2gAMAwEAAhEDEQA/AO4oiICIiAiIgIiICIiAiIgIiICIiAi1cRxCOBmvK7VHiSeAAzKp2Me02nic1sQ5UGxLgbBu24LdusgvaKoYN7RKOZ4YZAxx2E9Ek7tY2sfLrVuBQfUREBERAREQEREBERAREQEREBERAREQEREBERAREQEREBERAREQFp4ticdPE6WV1mt8SdzWjeStxcZ9sOOOdIY2nmRWaBxkcLuPaG2Heot0mTas6b6ayVcpubNFw2MZho+1xPFUyqry7Im3ZkO9WrRbRvW+ckBz3dq0tI8BIddoyVX3JvS77V8dq7BUEHLPq39y6doVp3UU4brOdLCLBzHG5a3jGTsI4bCucOw14z2FpH79FZsPpw1lzkHDPqP7sfFdXL9OZj+36RoqpkrGyRuDmPALSN4KzLnHscxJxjmpnXIjIew7gHkhzfzC/wCJdHXcV2aERFKBERAREQEREBERAREQEREBERAREQEREBERAREQEREBERAXANK4i+rex1zablD2ncScht8l39cz0hhZ8pnGYMj7uO/mjVyI6gq+T0t4pbekFR1jWWa9pZfYea5vZrNOR7Vp6R07gC8bA037iD6XXuqwSJjnPa9+sQMhsy95UjU4dK6nDH2JdEXXDTxsWk325hZrNXptm7O1QbHrOmjIzDA/zt6qNrq/Ow2W9M/iFL0GGSsnLnxS6haGF7S61zYh1zuGYIOShtIMJfG9xFy29r7r3PNNth6lbj7UZ+nTfYe8uNQfsxjvu8e5dXXOPYjhro6WSV3/ADHgDLO0d/e4+BXR1fPTLfYiIpQIiICIiAiIgIiICIiAiIgIiICIiAiIgIiICIiAiIgIiIC55pFOG1D3AXzt35/BdDXPNKYNSWVrhcP5w6wf2Qqub8V/0/5IKSdz3jWBc24yHw3qxyVQLbta8aguLgjLeAe5QGBUscYAkY45mzw7OxOVybbO1Tddrlv9mdc3FxJ0NU7ecLm9rrPJ031t0rQ8XDhY9Waj6/R+GXko+Tu0SF5AyuSDmTxJsmDwPYCHEWubdQUK/wBpsUFSY+QJDJHNc5xsTq5XYO3j+q6x7U8msXVsMomwxMjaLBo8zmfMlbSi8A0ggrGa8D78WnJzfvD9hSi1TWumC732IiKUCIiAiIgIiICIiAiIgIiICIiAiIgIiICIiAiIgIiICIiAoDTOma6DWIzacjwB292zwWTGtKqWmOrJJd+6Ng13HgLDId5CrWJ6WCoaYywxtLb5m5J3C4yCrzyx1qrOOW3ca2GVDBk4gHgfcpCetYBk4dgVcjpdYbcjuU3htAxg2LL23eTNTPDQZZebGwFxB32F8/guFad1PKVL5ALGTnkcCbn3rv1W3WYRusuA6cX+WyBzi4gjOwAz3WHcrMLq6Ucktm2po7pHPSyh8Ly1ze8HqI3hfpbQLS6PEaflGjVkbZsjPquttHFp3L8qGOzhbYu1f7P+GSNdUzZiMtawcHOvc+A9VojPXZkRF04EREBERAREQEREBERAREQEREBERAREQEREBERAXl7gASSABtJyA7SvSqXtJxMxU7WNNjK/VJ+yBc+dh3qLdTZWDGdPGNJbTtEhGWu482/UBmR15Kj4xpLVzXDpXAfVbzBbsG3vUKyfovOx3Md1HZn3rYgdrsJPSjcWu7v0WHPlyqq5V4wOC8zL9fjYqwPgJfsUPhfMmHU4eDldABdcTtu+ku8bGphsRzHBTlPGtWKwW1FJZWRpsK6URxucTk1pJ7hdfn/GSJXuffNznOce05Dz8l0L2rY4WxiFjul07GxtuB6vguaUTsr2vwHE7rld4z5VZ3XTVkdYm+0HzIBXRNH6uSniY1j3MOQyJALjY3Nt2e1UNlPeWNhzJeC48STmB1WyVypZy6UG+XPHZnb0C55cvTHy34W2lxWqew8pNIHaxHTJAA2EAq9aG4o57OSlJc9uYcTfWHDtC5jTVgOzsA/fipihrC0gtfYg7Qq8OW45bqiWyuuIoHB9I45ABIQ13HY0/BTrXAi4NxxC345TKbi2Xb6iIukiIiAiIgIiICIiAiIgIiICIiAiIgIiIC557W9kH4z/AJR7wuhqi+1iP5iN3BxF/vWP+lccn41GXpzRkQIOWTukOB4+9e8Fd87Ix20taD1ltxrd7dVfaV2fX69Sjqyfkqhj9gOR7D+q8730pSr8tU7uie0bD++CuFHNrsa7fbPtG1U+TnxuttvcdozWRmP/ACaEyFpc0AFzRa9iRmLngVGO96X/AE/J4ZdrswLaYclA6PaS0tWPmZRrWuY3c2Qfh39ouFKPmsre57epLL6cw9oWBESvlZrEZEi3NaPve5VSkkANuAXZMcoDOwxj+YW8Vz93s/rQ82kpznldz+OV/m9qswvWqp5Me9xBRx3lDr2BtbdkCFuw1GoZB94fmNj5ErzjOj1VTPPymMjmi0jTeM5jY7j1bV8hwqVznNYHPuMjbKx4lM9fLHnN3XylKWtU3QSvd0Rfr2BauFaPBgBmuX/V2N7uKnW2bs/RZ8rPhTlLjdVifNK0gC3b18NhspfANIp4nWcbC+Ytl3/HzUXJILLE2oH79FEys9OHZcMxBszNZu3eN4KzyVLG3u4Cxtmd9gbeBC5XgtdJc6jy0bDY2uO1WOiZrG5uTvJzPirv46b8ddr5vS5QzNcLtIPYsirkcwieHDZsI4gqxrTxcvnL+4CIiuBERAREQEREBERARYJ6oNNiCexeBXs4n8rvgg2kWAVkf1gO3L1XuOdrtjgewhBkREQFTvai29IDwkHoVcVV/aNFeif1OB93vXGf41F9OR0pUXpUwllxtGxb9K9amkryItZu0EHwzXnz8lTZwqo5mfV5rWxtt6WZo3RnwbmfRKaQWBG8ZhJJwLg7ConWWyOcMlc0hzHFrgbggkEHiCNhXT9FK7EZWh0z9Vm4lg5R/XwA6yFpaKaGsDzJLzgCSwHYBuvxKvEWqDbZZauTkmXUehxcdndT2Bx2ZrlxLncVGaR0xlY4QyPinGYsba1jvB2jrCzUeKROHJa9iN7dx7dl+orO9zTZk5Baco5BlYjZY/yu9VxPS/5R2EVFWxoir4tdhFg8EPt2232W+3D42k6uY3XFjbrWqzSJsTjFO9tgbZkA9R6wt7DcRppXPbyzCQRq2cASCL9+9RZ5FymEfJ6Jr222HceBVbmYQSDtBsQra/CmON21Tx1B0R/0qPl0MJc53yt93C2bGG3hZLw7nTHz/wCubk7VCpnsoWrxEi4B/YV8n9nhd/enfkA96jaj2YA/3g/lI9Cpx4de6yeOf6/o1dEcWBYLnMZHtVuo8RbfpKqU3s8fGebUgD7hN/6lvQ6OzsAvO08TyZt/mWLn+ky8t4LcfPXpbRPysjGNzLnAd20nuAJV6VJ0awprGF5cXP2F2wWO5ovkpb5QxuWsXHgLu8bLZ9Jx/awvle66mOV9xYEWtSTtIABztwI9QtlbZdlmhERSgREQEREBERBpYpS67D2eSqD6uWM6utsyzzV8VY0jw+3OA/8AX6II6PGJOo936rL/ABW/SY0qJsvQKlCZZiTPqW7LLOzEmcXj8R+KgmlZAUE6cTyykf5H1CxYiH1FPKzXLtZvNBDRzm52uAOCigt3DZ9V1uPqos3NDkMORIO42X3EmB0ZB4Kze0HB+Rn5ZgtHNn1NkHSHft8VVJJA4bcl5ueNxy0rROH1BLQBckZWGezJWHCMILiHPGzYOHb1rLgGHssSGgXPee09ys1PEAl7rdwcE1M6zwRBrbdS55pvUvfNHBC4guPOcDawOW7v8FdcVrhGxzicgLqiaN3mqnSuGdiR1XsB5XVmPXa3ky7mP7dK0Lw1jWWsNUADwCgvaXNycLmxOLQXtFhsuDrc3gclZG1YpqZpOT5DZg4ud8Bn3LnGnFU58zYzsYNYj7Tv09SkRy3xxt/8VutrJZ3NMp1iBa9rdefWrhoTREyAhtw3M9my/mqvSU1yumaBNDX2G9h9W/BT7umDyvltOCmYdwWVlOB/KPBTBjB2geC8GnbwXX8Pfitf358xHl25as0TTtb6qXNO3r8VjdSDifJc3hydTmxV+ekj+qfzO+KnNG6ZnJEWuA8ixJItYHYe9Y5aEHYfJSGBYc/VfqkbRtHV1Fc/ZzdfewbUULG5NaG9gssrXLI3DZN729zT7ysjcM4vcfAegSfT532Xnw+CjPPCllq0kDW9H4nxW0tfFh4TTLyZ+V2IiKxwIiICIiAiIgLFUwhzSFlRBQcSptRxHgtMFW3SWi1m6wGfv/VU3XUobLSvYK1BIsjZEG20r2CtVsiytegkcToG1lK+I9Ii7Twkb0e47O9cVku1xa4Wc0kEHaCMiPELs+HVGq7qPruVH9q2C8nI2qYOZLk/qkG/8Q8wqOfDc25yiK0cqhm0nrCsBlyuucRVpa4Fq2a/Sd7W2B5xGQAzHWTc2Hcssxu2rh55jjrJ601xUvcIWHZm4+g9/gt3QiLVjc69y4nuABAHqe9U9ms4lzjck3PFWrQ6psxw4P8AUf8A0u76RxZ+fLuprTrFmx1lKHO+bZTawABIDnuIvltyZ5ql4pVGed0gvY2A3ZAW2KZ9ob71MbXAcynYAb9IEuN/Ekdyg6KMve1jM3OcGjtJsM0rnm5Lu4fG25RwkWJ9VcNGQJJGskbcX3XG47wovDdHZS5wlLYXNIFpbi975tysdnmrhhmjVmAicskDjZzA22zge3iusePLyjNljdetpVtAwW1JJW3va0jjs29IlfRE8dGqdYAHnBjhY7DmL2Wt/CqxvRqIpLbA+K23rb8F6jbWt6UNO77j3Nv3Fq11XNf7bP8Ar+1ZZTUNz5eI2IBDmauZ2A2csb8Rqmm3JRv52rzS4Z9d25LM3EZG9OllHEt1H+8LG7SOAGznPYftsc0DvtZceUdanxlZ/n/LCMek/mpJRt2WOzqUrhGk5EbxHS1Ej9YczVDN20vcQ0BakeNU7+jNETw1238Lqy4JVRMhc98kbG6xu5zmtFrDeTZNusd/GW/5NNmJYjIebRwxN4yTl7vyRst/WvbsLrpPpK3khfowQRtNuBfKZCe0Bq3TpNTH6N5m/wAFj5h+ZgI81hOLVEn0VG9vXO9kQPczXd4gKdxZpB41hvyQ00sc9S+R1ZDGS+Z5a5shIcDGCGbL7lfVVZcOqJnxOqpIWsikbK2OMOJL2gga0jiLga17Bo2BWD5ewMLnO1Q0XcTkABtJPBTCRtIscE7XtDmODmnYWkEHsIWRSkREQaQxJvA+XxX3+It4Hy+Kg7letZBN/wAQbwPl8U+Xt4FQuuU5QqRN/Lm9afLm9ahOVKcqUEvPWRuaQb2I4LlWJY3SmV3JVUOV+a46us4XBFzYW2cVeZZHW2LieP6AVURc6L54FxNmizgCSRe5z3Iipx+lsbHarwActjrjPrBIW5S6SwvNg7zC5hUYVUM6cEo/AT6LSc620EdtwpQ7fFiTD/N++5bcVY07HDxXCYqpw6L3DsK2Y8UmGyRyDu7JVLSU0dbTPgk2OFr/AFXDNrh3rgdDpPUMc3WedUEXsAXW6gSBdXrR/TulYW3fI0k2eZBZlidvNva2SiiqVlBHHI+JxLJGOLSNYXBHasMODRDO0h6w5p93vVz00hwiqnFTJWtaXRtDmwtMhkcNji4CwNrDPgoakq8Ha8NgpZ6mTOxkk5FmWZuG34bCFV9tMkQ3yKA5F0g7WtPopLCdE5HSNfDyhsQbFj2g9Rytsut5mnEoJZSU1NEbc0MY6eS97WIOQ45hYDo5i9YfnXyhh28pJqt/8bT7lM44Tq7jZrtEZZZXSTPNzuGYAGQDeofFeX4BFTDlXyuaWZhxIsCMwbWz2bFeNGtFfktO2Eu1iC4lwFhdxvsuV4xbAZSAY2xSkOB1JTqtIHXqu9E8Mf0m93da2HY5ygHJ11PL1PY2/ZzXNt4KQAftNNA/rjfqHwLfeq7WaOROP9own8cLmnwLHNd5KPGC0LPo6irozfY50jB4StsfFdHa5coBthqo+sESDwa53oja+Mf3os6pmFnqGqu0uH1wzp8VZM3hJE139bSVuCtxdnSp6ecf9uXUPg8BDdWOnmld0HwSj7LiD6FZHTyDpwOPYWuHhe/kqfUY60Z1WFTN+02MSjtuwXX2m0nw45CeaB3Aulbb8LiWpo2s07ad3Tht96L9FJ4RSUBF4oIubtcWNAB7SLXVZjxMOHzOIsJ3CVsbh3kBrvNTdNpDDTN+eqIXSG19S7sxwaCSufCfo2s7Qbc2wHBov4blhfG87WgDi99v6W39Qq2/SqeX/h6Wpk4EtEDPzSZ2WtJS4nICXmlpRxJdUOHjqtup0bWh9TEMuUz+w2/mQQtB+OQmdsAY55dG993EFoDCwWLOJ1+G5UyppqW5bU4nUVTt8cFx3BlOC63epjRPCo4zM6GnfFG5zdTlL8o4BjQ4nWJcAXA7V1ILR8ocTtI6hkFlbI76x8SsUbFna1TYPWueJ8UXqyKBohiai+opHzk05NfUQOTTkkRB85JeDThEQeDQjgtWowKF+To2O7WgoiCIq/Z7QybadgPEDVPkoaq9klI7oOkZ2OuPAhEQQ9V7Hni/JVN/vtH+myjD7JK03BfBq8dZ4Phq+9EQSmH+yKSwE9Q2w/6bTfxJVrwf2bUMIzj5U8ZM/wCkWC+IgtFJhcMf0cTGfdaG+gW1qL4igfdROTREHoRr46EHIi6IgjarRikkN3U8Rd9YNAcOxwsQtN+iEY+imqIvuyl4H4ZNYeSIg8HBKtn0dUx/+LFn4xub6LTqqSrz5akp5m/ZkBJ7WyMAHiV9RBXfk2GNmZy+HuieTfVbqAOPXycmra6udEJAP7JQQwj60jmM77RB5PeQiIlsS0FXJ9JWcmOEEbWn88mv6BYv91KZ2crXTnjO90o/K46vkiKUJWCjYwarGtaODQGjwCztjREGQMXsNREHrVRERD//2Q=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468313" y="1268760"/>
            <a:ext cx="813593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a-DK" dirty="0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DFD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" descr="data:image/jpeg;base64,/9j/4AAQSkZJRgABAQAAAQABAAD/2wCEAAkGBhAQEBASEBQUEBIQEBgSFRMSFBYQFRUSFhcWFBQVFxgYGycgGRkjGRUXIC8jIycpLSwsFR4xNTAqNSYvLCkBCQoKBQUFDQUFDSkYEhgpKSkpKSkpKSkpKSkpKSkpKSkpKSkpKSkpKSkpKSkpKSkpKSkpKSkpKSkpKSkpKSkpKf/AABEIAIEBhQMBIgACEQEDEQH/xAAcAAEAAwADAQEAAAAAAAAAAAAABgcIAQQFAwL/xABPEAABAwIDBQQECAkKBAcAAAABAAIDBBEFEiEGBxMxQSJRYYEIFHGRFSMyQlJygrMkMzRidIOSobJTVGNzdXaisdHSFhc1wiWTlMHT8PH/xAAUAQEAAAAAAAAAAAAAAAAAAAAA/8QAFBEBAAAAAAAAAAAAAAAAAAAAAP/aAAwDAQACEQMRAD8AvFERAREQEREBERAREQEREBERAREQEREBERAREQEREBERAREQEREBERAREQEREBERAREQEREBERAREQEREBERAREQEREBERAREQEREBERAREQEREBERAREQEREBERAREQEREBERAREQEREBERAREQEREBERAREQEREBERAREQEREHyqXPDHmMBzw0lrScoLrHKCegJtqqXxPentJRG9Xh8TGF2UOySBlybAcRsjm/vV2r5VVKyVj45Gh7HtLXNcA5rmkWIIPMWQUNUekXXRuLH0cLHtNi1xkBB7iDyXzg9ILFZ3iOnpIHvdyaxk0rj7A191E9vMPayGPq6kr6zDsx1Load0b4bnrlEpaPAAcgFYno14ezhV09hxDIyIO6hgaXkDwJIv8AVHcg+Z3jbWWv8Gi36JUf/IvjRb78XEhiqKSnbILERSGSje6+nZ4rrE+HM30BV6WXSxfBaerjMVTEyeM/NkaHW8R1B8RYoK7w3f5ScTg4hTz4fKDZweDK1v1rAPH7KsfDcVgqY2y08jJo3cnxuDh7NOvgqd252Ajo2NbOXz4WSGMmPxlThj3GzS13OSmzEAsPK+lnaurijxTENna9zWPsWkFzQS6CoiOrHfnNc3UOGov0N0Gs0Xh7HbWwYpSMqYNA7svYTd0cgtmYfeCD1BB6r3EBERB+Jpmsa5zyGta0uc46ANAuSfABU3u73uy1mM1EMz/weqLhSsIA4ZZqxt/zmA3v863evb38bWeqYf6uw2lriY9OYhbYynzu1v2z3LP01DV4dNSyvaYZHMjq4XXBuwnNG8WPeOXhqg2ai8vZnHWV1HT1UfyZ4w+30Xcns9rXAjyXqICg283aXF6FsL8Opm1MZDuMSx8zmEWy9ljgQLZtdeXTrOUQUEPSCxNkbJJKOAseSGvHFa0ubo5t8x7Q7ueo718JPSSrfm0tOPaZHf8AcFOdvNlqZtSwvaG0uLu9UqQALMqyC6kqmjpJmBaT1za3ub52qqB1LVOhnGsE5ZIOnYdZ3log1Buz2gxSuhfPiMMVPG/KafI1zHOablznNc49n5NjpfXpYr97yMcxWkiikwynZVC7uMHNdI5oAbkysa4Eg9q5F7WHepdC9rmtLbFpAItysdR+5ftBQk2//E4WxmejgtKzOx7S8Ne29iWkOINjoRfQgg2K6zvSLxGQhsNLT53GzRaWUknkAA4XK9nbXZVrqrEMPy9mthdidDp8msjH4RE3+sDSSOXLwUD3JVLI8bpc9u2JGNJ6PdG63meXmg0fsjXVU9FTy1sYgqJGFz42ggN7Ry6EktJblJBOhJC7GPy1LKaZ1GxktS2MmJkhs1z+gOo/zHtC9BEFIQb2toWzGnkw+J0waX8LJLFI5o5ljTIc/wBm685/pCYm9/Cho4RKXZAwtlkdm5ZcgcDe/RTvfnSNOGsnBEc1NVRPhl+SWOc4NJB5gWNz9Qdy6G6jB46utxHGS0WnqZI6a4taMGz5Bfq7QX8Hjqg9ivxbaI0NFLTUtKap7XOqYZCWlpv8WGAyNAu3UguuDooZiG+bG6RzmVeHRsexud2kjexe2cWcQW30uLhXeoLvWhaIqCewLocRhZqL5oZyYpoj3te02I62QVs/0kq3pS049rpD/wC4XoUe9naSpYJKbDmPjPJ7aeoe0+w59fJU/jeHiCrqIBq2GokiB8GPcwf5LZ1LTtjYxjAGtjaGNA5BrRYAeQQUZSb4NoXTGE0cHFaM3AfHJDK4f0bHyhzzpyaCV7WzvpC075OFiEDqRwdlL2kyMa69jnaQHst9pWTtHszTV8JiqGZhzY8aSRP6Pjdza4f/ALcKidvtnnT0lVJNY4hg8zIKmUDKaqlkt6vUOH07Ea87A35CwaGpqpkrGyRubIx7Q5r2EOa5p5EEaEL6qhfR32tkE0uHyOJjcwzQg65HtI4jR4OBze1p7yr6QEREBU7vc3qz0FfS09I78Raaoboc+a2WE3GnYudPptPRWrjOKx0tPNUSm0cEbpHexovYeJ5DxKyLikVZX+uYk5hcz1gcZ4Isx8pORtr3y6Bo6DQdUGv8PrmTwxTRHNHNG2Rh72uAcP3FdhVN6Pe1XHo5KN5+MpHZmX6wSEn/AAvzD2OarZQEREBERAREQEREBcFcrgoMvbxvxVT/AHjxH+GmVg+jb+R1v6S37sKvt434qp/vHiP8NMrB9G38jrf0lv3YQXCiIg+NZSMmjfFK0PjkaWOaeTmuFiD5LPW3OzZ9SqoH3dUYDO1rHn5UmGVGsNz1LCQO4C4Wi1Wm2uHg4s5nTEsEqacjvfF8Y13tAcgrn0fdo3QYi6lJ+LrIyLd0sYL2n9kPHmO5aRWQN3M5Zi+GkczWRN8nuDD+5xWvgg5RFCd721nwfhkxYbTVH4PF3gvBzvH1WZjfvyoK3bTt2l2jkz3fQ0bS3QkB0UZLQAR9OVxPfl9i+W3+zB9Qnp9XTYFPeMnVz8Mqe1Eb/OLHdk92QqebitlvVMNEzxaWuImOmoiFxCPcS79Yu/t7RshqKWteAYJAcOrQeRpKk5WOd4MlI8pCghHo6bVXFRh8h5fhEN+42bK0eeV1vFxV3rJDHTYDjPUuoqmx6cSE8/24nf4lrGkqmSxskjIcyRge1w5FrgHNI9oKD7IiIPE2zwH16hqacaPfHeN17ZZmEPidfpZ7WrOe9KDj+p4m0W9fgAmFrZayC0U7SOnIe4rU6pTbnZrN8MUAHygMaox+cOxWRj26kNH0kEx3MbSeuYTAHG8lL+DP7+wBwz5xluveCp0s5ej3tHwK+SlcexWR9n+uju5vvZnHuWjUEG3rUzo4KbEYheXC6ls5A5ugcQydnsLSD7GlUNttRnDMYdLTaM4rK2mcORjeRKy3gDdv2VpPb3FIabDa2SexZ6u9mU/PdIDG1nm5wHms743+HYFRVI1lwyU0MvfwHdund9UfI9pQabwbFGVVPDUR/InibI3wDgDY+IvbyXcVU+j1tHx6CSlcbvo5OyP6GW7m+54f7wrWQU16Q+Muc2iw+LtSTy8YtHM2vHE37TnO/YVobLYE2hoqalba0EQYSOr+b3ebi4+ap/ZofDO1M9Ue3T0JLmHm20XxcFva+8nkVeqAoTva/I6f+0aX70KbKE72vyOn/tGl+9CDNu13/U679Om++etjhY32xNsSr/06f756u7CvSLoHRs9YhqI5cozcNrJGZupac4Nr94QW2qX3lVrIqjHjplkwumid4zvlIjHtyZj7GnuXfxH0jMPawmCGolfbRrwyFt/F2ZxHkCqoZivwxUyHEKyGhZNPxn3jkdd2UMYBlaRZjBlbncLAn6RuHt+j9hT5cVMwByU0D3Od0vIOG1vtN3H7BWlVHNhNnKGipGMoC2SN/aMwc2Qyu5Zi5uh7rDQKRoCIvnU1DY2Pe8hrGNL3OPINaLkn2AIKi9IDaJxZTYZB2pap7XvaOZaHZYmfak1/VhfuTd9Bhgpqe59XxWn+D6txJcBWEF9POAeV352gaAdleJu3hdjWP1OJyt+JpnZ4wejjdlOz2tY0u06tB6q4drcC9eop6e+Vz2XjfyyTNIfE+45We1pQZl2IxmTBcYZxrsEUzqaoH9GXZHnxAIDx9ULWIN1l/epRmcUmJhuU1cfBqW2tw66D4uUHuvl0+qT1Vy7mNqvXsLiDjeak/B5L8yGgcN3mywv3tcgniIiAiIgIiICIiAuCuVwUGXt434qp/vHiP8NMrB9G38jrf0lv3YVfbxvxVT/ePEf4aZWD6Nv5HW/pLfuwguFERAVe7cTgYvhrv5vQV8z/AAYYmtufMKwlSW8jaBokxiqB0ZTswWA9HSyHjVlvqt7JPfogrndNh5nxmgaPmTcU+AiaZP8ANo961mqO9HTZQjj4hI2wINPDfrqDK4e5rb/WCvFAWad821kdZizYXEmloXiF2TUl2YGoI8dMn6tXpvA2oGG4fUVFxnDckQPWZ/ZZp1se0fBpVVbmd2VNW08ldiEZn4srmxNe5waQ35chsRmJcSNfonvQTODfjgbWta2SRjWtDQ0QSAAAWA0HQLo7Rb4sCqqSogfJK9s0LmZRA+9yDa2YAAg2IueYUm/5U4N/Mofc7/VDupwb+ZQ/4v8AcgorbcfCGG0GKN1ljHqFWRz4sYvFI7xczmfFoVobgdqvWaB1K83konZRfmYH3LPcczfABq6+L7CU9JUS0MTeHRY3A6NjSXObBiEIMkJBJJAcLm3ey3LRVTu12gfhOLx8b4tpeaWoadMrS7KSfqvAd9koNXoiIChO8uMwCjxJoucOqAZQNS6kmtFO23XQtPkVNl1sTw9lRDLDILsmjdG4fmuBaf3FBlLaihdg+MPMPKCobUwHoYiRLFr1FjlPsK1ZhWIsqYIZ4zdk0bZG/VcA4eeqzjt9hT5MNp5ZNanCZ3YVUnqY2kmmk+rl0v1L1Ndzu30cWC1XrBv8GXda9i6KS7o2i/UyZmj2tQc716p+KYnQ4LASGh4mqXD5ul9fqxZneJkavR2o2ViirDSsaI6bGcPNIABZrKylbnpnfsCw7yxfDcdgskvreL1Os1dI4MJ6Rh15CPAvAaPCIKYbx8LfNQPfD+Po3trIe/iwHPYfWbmb9pBQW5/HXYfjETJOw2dxpJQdLOcbMv4iRrR5lX7vL2i9QwuqmBtIY+FH38WTsNI8Rcu+ys971aJsde2sp7thxGJlbERpZzxd4uPnB4J8MwUk202y/wCIDg1DTk55S11RoQG1Duw7mNQxvEdcaWcPYgn24XZv1bDOO4WkrX8XXnwm3ZEP4nfbVlL40VIyGOOKMZWRMbG0Do1oDWj3AL7IChO9r8jp/wC0aX70KbKE72vyOn/tGl+9CDNm2IviVeO+un++etO4TuuwmCJkfqcEpa0AvljErnOA1cS+/M66LMe13/U679Om++etjhBCsY3N4NUtI9WbA48n05MRHsb8g+bSqu2r3QCKZsDcsU0wJpZm3bBUvaMxp5GuJ4E9tWkHI/uaVodQ/exTZsJqZB2ZKbJUxP6slie1wcPG1x5lBn7YDbupwars7NwTJkqIHeByucGnlI237rFatgna9rXsIc17Q5pHItIuCPIrKu9+JgxWSRgDfWIYagtHR8kTXO95181oXddM5+D4cXc/Vmt1+i27W/4QEEpVX7/NrPVaAUrDaWtJabcxA2xkPmS1vsLlaBKztwW7TbRvDi40cAI7JtenhNhY9OJI6/fZ/gg9XdNvJwjDcPbDM6SOd0r5JbROeHOJs2xbfQMDR7bqZ/8APXBf5aT/AMiT/RemzdNgoAAootO/O4+8uX6/5U4N/Mofc7/cgq6TFaTGZsYoKS+SrAr6XO3J+HRMHGDQdRxAOv5yj+4/an1LE2wyHLFWDgOB0AlveInxzXb+sVq7V7tqSjiFfhkAgqqBwqWiMutKxmssTmkkdpmblr06qmd6GFNp68VNMbU9extbA5uluJ2nAdxD7m3S4QauRR/YLaYYjh9NU3Gd7MsoHSZnZkFumouPBwUgQEREBERAREQFwVyqr3obw8SgmkosPpJi7IM1SInyaPAPxIaLXF7ZjexB00ugrDeO8cJxGonxzEp2HvjzQRAjwux3uU39Gqubw6+G/aD45QO8EOaT5Fo94VcYvs5jFWY/wCqZFDGIoo208pDGAlxuS3tOc5znOceZceQsB+9nsKx7DJxU01JVxvALTemkc1zDza4ZdRoPcCEGsEVIRb78YAtJhZL/AAZUMF/qlpP718KnbPavERkpqR9I12mdsLojb+tnNh9mxQWLt7t0yijfDE9gqXMuXPPYpozpx5v+1mrnusACqZwbZ6baCpigpxJFhtFdpmk1c4uOeWV55OqJXa21yjKOTbmUbM7g55HcTFqhzmufxHQRPc9z3nrJI7r0NgTb5wVyYXhUNLEyGnjbDEwWaxgsB/qT1J1KDnC8MipoY4IGiOKJgYxo6Af5nqT1JJXaRVzvN27r6OaOloqaV5ljDjUsidOWAuLSI2Dsl4Av2jbtDRBEd/OIPqgWxutBQ1EcBtqJKyZj3ubfl8XG0X8ZSFcGzGCtoqOmpmcoIWsv3utd7vNxJ81njayixWsigp4MNrYaaBzpBnikllmnk1knmflGZ515DS58pDs/vSx6hjZFWYfNUtjAaHvimhlyjQAuykO06kX7yUF9IuphNcZ4IZix8Jlja8xyCz2FwByuHeLrtoIvvKw/i4bUPacstI31yF/Vs1P8a0j2hpb7HFZz3rFjsUlljFhUxQVBb3Omhje4eZN/NWPvL27xSqfUUFHQ1AgbIYpX8KRz5mtNnNaWCzY3W6EktPMXsqzxPZHGqmV80tFVufIbk+ryAAAANaBl0aAAAOgACDQm6Lav4QwyFzjeanHq8veXMAyuP1mZTfvv3KarKmzDseweV0tPS1MecAPZJTSujeBqMwsOWuoIIuddVoXd9tTPiNHxqindSyNkdGWODgHZQ052BwvlOa2vVp1QSZERBWG2WBN+EpYHWEGPUZgJPJtfTjNA8+1tvaQqFwLAaiorGUDMzJJpuC9uthldd5cBzDMpd9lae3m4PJUYe98H5RRvbWQW1PFhOawtzJbmFvEKKbp8LjrK2vxoRGFtQ/hwMdYkGzfWJPN4sCPzwgszC8OjpoYoIhljhjbG0fmtFhfx0XZIXKIKB3g7N/8Ah9XTgdrBKziRc7/B9Z22gd4a/TwERXx9HXZviVc9Y8dmmZw4z/SyfKI9jAR+sCnm9p4ox68YzNFNSTYfUsHVsjS+nee4NkBF+6TTXQ+zup2b9QwqmjcLSSt48vQ55LGx8Q3K37KCXoiIChe9IZoKGL502K0rGjx4mY+5rSfJSXHsUNLTTTiN85ijLxFELveR0H/3lfms+47thjuIzmVlFM3LG+OBscEz+CJBlke021lLezmPIE2AOoCv8erWy1tTK3VslVJID4Okc4fuK2dDKHNa5puHAOB7wdQsfO2AxUamhq//AE8n+1T7ZneZj1BCynlopKiOJoawywTMka0aBuYDUAd4v4oNDKD71q9rqUUDXBslc4Nc4nSKljIkqZ39zGsaRfvKgNfvrxuRpbBh/CcdMxinmI8QLAX9oKjP/Du0OKFwdTzNM9uNNOOAZADdoc59vimnURsFtAbEi6CP7R1r8XxV5pmk+sSthgZ14bQIor93ZaCe7VauwPC20tNT07NWwQsiB78jQ2/tNr+ahO7LdFFhR48zhPVluXMB2IgflCO+pJ5FxsbaADW8n212hloKOSohgfVPaWgRsv8AONsxsCco8B7uaDp7wMRcIGUkLstRiDjTsd/JxWzVE3PkyLMfaWqFejngbWUdTVc3TzcIeEcQB8ruef2Qo1W7R4xUx1ErcPq31dVCafjcCRsVNTOPaip2WJu7mXuN+Wmi8nYzFdoMFziOiqHQSOzOilppS3NYDM0gAtdYAdxsLg2QaZRRLd7trNicUrp6SSjdC4N7d8r7gnslzQbi2ot1GuqlqDhwuLHVZz3lUDYsPlp+fwZjL4IO8U1TCagR365SLewBWxvJ24qsOZE2kpJKuacOyuDHvjjy2+UGC7jry09qoXFcJx2tHxtHVuDpnzuIp5BnmksHPd2fota0AWAA0GpJCXejvtXwqiagkdZtQOLED/LMHbaPrMF/1a0CsgU+x2MU72Sso6yJ8bg9r2wSgtcDcEHKrr3Y7xsUq6gUuIUjm/Fud6wInwWLRf4xpGXXlcW1togtRERAREQEREBERAsuLLlEBERAREQEREHFlyiICIiAuLLlEBERAREQFwAuUQEREHBC5REBERAREQcWXKIgIiICIiBZLIiAiIgLiy5RAsiIgIiICIiAiIgIiICIiAiIgIiICIiAiIgIiIC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9" name="Picture 2" descr="Sundhedsoplysni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47664" y="5460704"/>
            <a:ext cx="228211" cy="25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https://encrypted-tbn0.gstatic.com/images?q=tbn:ANd9GcRXihv-efdS2DWzNjlVaEjh-5XNCoPs6x1bmpV5muUD4Kt1BQ5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25705">
            <a:off x="3460524" y="2820604"/>
            <a:ext cx="1705204" cy="212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kstboks 30"/>
          <p:cNvSpPr txBox="1"/>
          <p:nvPr/>
        </p:nvSpPr>
        <p:spPr>
          <a:xfrm>
            <a:off x="5436096" y="3275692"/>
            <a:ext cx="20162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dirty="0" smtClean="0"/>
              <a:t>Family</a:t>
            </a:r>
            <a:endParaRPr lang="da-DK" dirty="0"/>
          </a:p>
        </p:txBody>
      </p:sp>
      <p:pic>
        <p:nvPicPr>
          <p:cNvPr id="15362" name="Picture 2" descr="https://encrypted-tbn2.gstatic.com/images?q=tbn:ANd9GcToWj-0_wWbilx87M5uMHAnWCT8WdmPhMiKK1Rb-w5GL7QgtJ18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7" y="153784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encrypted-tbn3.gstatic.com/images?q=tbn:ANd9GcSBQKCRNd0pU9K-oxZH2XV4qG8x7Cv0yyH2yPIuF73j3fCuLJR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624" y="4197848"/>
            <a:ext cx="1493944" cy="156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encrypted-tbn3.gstatic.com/images?q=tbn:ANd9GcS-bTsn6nkspVBW8Jguw86EIRzGXqgrDpTKWgAXgGMQhtrym9C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461" y="4033986"/>
            <a:ext cx="1702161" cy="21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kstboks 29"/>
          <p:cNvSpPr txBox="1"/>
          <p:nvPr/>
        </p:nvSpPr>
        <p:spPr>
          <a:xfrm>
            <a:off x="5148064" y="5661248"/>
            <a:ext cx="20162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dirty="0" smtClean="0"/>
              <a:t>Peers</a:t>
            </a:r>
            <a:endParaRPr lang="da-DK" dirty="0"/>
          </a:p>
        </p:txBody>
      </p:sp>
      <p:sp>
        <p:nvSpPr>
          <p:cNvPr id="32" name="Tekstboks 31"/>
          <p:cNvSpPr txBox="1"/>
          <p:nvPr/>
        </p:nvSpPr>
        <p:spPr>
          <a:xfrm>
            <a:off x="456487" y="5291916"/>
            <a:ext cx="20162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dirty="0" smtClean="0"/>
              <a:t>Class</a:t>
            </a:r>
            <a:endParaRPr lang="da-DK" dirty="0"/>
          </a:p>
        </p:txBody>
      </p:sp>
      <p:sp>
        <p:nvSpPr>
          <p:cNvPr id="16" name="Tekstboks 15"/>
          <p:cNvSpPr txBox="1"/>
          <p:nvPr/>
        </p:nvSpPr>
        <p:spPr>
          <a:xfrm>
            <a:off x="618276" y="3203684"/>
            <a:ext cx="2369548" cy="369332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r>
              <a:rPr lang="da-DK" dirty="0" err="1" smtClean="0"/>
              <a:t>Abcense</a:t>
            </a:r>
            <a:r>
              <a:rPr lang="da-DK" dirty="0" smtClean="0"/>
              <a:t> from </a:t>
            </a:r>
            <a:r>
              <a:rPr lang="da-DK" dirty="0" err="1" smtClean="0"/>
              <a:t>school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242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ladsholder til indhold 3"/>
          <p:cNvPicPr>
            <a:picLocks noGrp="1" noChangeAspect="1"/>
          </p:cNvPicPr>
          <p:nvPr/>
        </p:nvPicPr>
        <p:blipFill>
          <a:blip r:embed="rId3"/>
          <a:srcRect l="-22539" r="-22539"/>
          <a:stretch>
            <a:fillRect/>
          </a:stretch>
        </p:blipFill>
        <p:spPr>
          <a:xfrm>
            <a:off x="2873717" y="3109734"/>
            <a:ext cx="3046844" cy="167564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336" y="269776"/>
            <a:ext cx="8229600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Skolesundhedplus.dk</a:t>
            </a:r>
            <a:endParaRPr lang="da-DK" dirty="0"/>
          </a:p>
        </p:txBody>
      </p:sp>
      <p:pic>
        <p:nvPicPr>
          <p:cNvPr id="6" name="Picture 2" descr="Skolesundhed - 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3386268" y="1811599"/>
            <a:ext cx="4556201" cy="90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>
            <a:off x="5220669" y="5276265"/>
            <a:ext cx="3473654" cy="770384"/>
          </a:xfrm>
          <a:prstGeom prst="ellipse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Ellipse 7"/>
          <p:cNvSpPr/>
          <p:nvPr/>
        </p:nvSpPr>
        <p:spPr>
          <a:xfrm>
            <a:off x="357883" y="4447728"/>
            <a:ext cx="3129774" cy="914400"/>
          </a:xfrm>
          <a:prstGeom prst="ellipse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Tekstboks 10"/>
          <p:cNvSpPr txBox="1"/>
          <p:nvPr/>
        </p:nvSpPr>
        <p:spPr>
          <a:xfrm>
            <a:off x="1115616" y="471585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Social services</a:t>
            </a:r>
            <a:endParaRPr lang="da-DK" dirty="0"/>
          </a:p>
        </p:txBody>
      </p:sp>
      <p:sp>
        <p:nvSpPr>
          <p:cNvPr id="12" name="Tekstboks 11"/>
          <p:cNvSpPr txBox="1"/>
          <p:nvPr/>
        </p:nvSpPr>
        <p:spPr>
          <a:xfrm>
            <a:off x="5940152" y="544522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School </a:t>
            </a:r>
            <a:r>
              <a:rPr lang="da-DK" dirty="0" err="1" smtClean="0"/>
              <a:t>psychologists</a:t>
            </a:r>
            <a:endParaRPr lang="da-DK" dirty="0"/>
          </a:p>
        </p:txBody>
      </p:sp>
      <p:sp>
        <p:nvSpPr>
          <p:cNvPr id="13" name="Ellipse 12"/>
          <p:cNvSpPr/>
          <p:nvPr/>
        </p:nvSpPr>
        <p:spPr>
          <a:xfrm>
            <a:off x="1922770" y="5861774"/>
            <a:ext cx="3129774" cy="914400"/>
          </a:xfrm>
          <a:prstGeom prst="ellipse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4" name="Tekstboks 13"/>
          <p:cNvSpPr txBox="1"/>
          <p:nvPr/>
        </p:nvSpPr>
        <p:spPr>
          <a:xfrm>
            <a:off x="2699792" y="613430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Child </a:t>
            </a:r>
            <a:r>
              <a:rPr lang="da-DK" dirty="0" err="1" smtClean="0"/>
              <a:t>psychiatry</a:t>
            </a:r>
            <a:endParaRPr lang="da-DK" dirty="0"/>
          </a:p>
        </p:txBody>
      </p:sp>
      <p:sp>
        <p:nvSpPr>
          <p:cNvPr id="17" name="Ellipse 16"/>
          <p:cNvSpPr/>
          <p:nvPr/>
        </p:nvSpPr>
        <p:spPr>
          <a:xfrm>
            <a:off x="7452319" y="6062409"/>
            <a:ext cx="1512169" cy="750967"/>
          </a:xfrm>
          <a:prstGeom prst="ellipse">
            <a:avLst/>
          </a:prstGeom>
          <a:noFill/>
          <a:ln w="444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" name="Tekstboks 17"/>
          <p:cNvSpPr txBox="1"/>
          <p:nvPr/>
        </p:nvSpPr>
        <p:spPr>
          <a:xfrm>
            <a:off x="7704347" y="631897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IQ test</a:t>
            </a:r>
            <a:endParaRPr lang="da-DK" dirty="0"/>
          </a:p>
        </p:txBody>
      </p:sp>
      <p:cxnSp>
        <p:nvCxnSpPr>
          <p:cNvPr id="19" name="Lige forbindelse 18"/>
          <p:cNvCxnSpPr>
            <a:stCxn id="6" idx="2"/>
          </p:cNvCxnSpPr>
          <p:nvPr/>
        </p:nvCxnSpPr>
        <p:spPr>
          <a:xfrm flipH="1">
            <a:off x="5429074" y="2712988"/>
            <a:ext cx="235295" cy="716012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>
            <a:endCxn id="7" idx="1"/>
          </p:cNvCxnSpPr>
          <p:nvPr/>
        </p:nvCxnSpPr>
        <p:spPr>
          <a:xfrm>
            <a:off x="5128775" y="4517033"/>
            <a:ext cx="600599" cy="8720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/>
          <p:cNvCxnSpPr/>
          <p:nvPr/>
        </p:nvCxnSpPr>
        <p:spPr>
          <a:xfrm flipH="1">
            <a:off x="4139952" y="4548392"/>
            <a:ext cx="360040" cy="13288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5292080" y="6093296"/>
            <a:ext cx="1512169" cy="750967"/>
          </a:xfrm>
          <a:prstGeom prst="ellipse">
            <a:avLst/>
          </a:prstGeom>
          <a:noFill/>
          <a:ln w="444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7" name="Tekstboks 26"/>
          <p:cNvSpPr txBox="1"/>
          <p:nvPr/>
        </p:nvSpPr>
        <p:spPr>
          <a:xfrm>
            <a:off x="5544107" y="6349861"/>
            <a:ext cx="126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ADHD-RS</a:t>
            </a:r>
            <a:endParaRPr lang="da-DK" dirty="0"/>
          </a:p>
        </p:txBody>
      </p:sp>
      <p:cxnSp>
        <p:nvCxnSpPr>
          <p:cNvPr id="28" name="Lige forbindelse 27"/>
          <p:cNvCxnSpPr/>
          <p:nvPr/>
        </p:nvCxnSpPr>
        <p:spPr>
          <a:xfrm flipV="1">
            <a:off x="2843808" y="4179967"/>
            <a:ext cx="459972" cy="3684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forbindelse 30"/>
          <p:cNvCxnSpPr>
            <a:endCxn id="26" idx="2"/>
          </p:cNvCxnSpPr>
          <p:nvPr/>
        </p:nvCxnSpPr>
        <p:spPr>
          <a:xfrm flipV="1">
            <a:off x="4749446" y="6468780"/>
            <a:ext cx="542634" cy="12857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Lige forbindelse 32"/>
          <p:cNvCxnSpPr/>
          <p:nvPr/>
        </p:nvCxnSpPr>
        <p:spPr>
          <a:xfrm>
            <a:off x="7092280" y="6062409"/>
            <a:ext cx="432048" cy="5349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/>
          <p:cNvSpPr/>
          <p:nvPr/>
        </p:nvSpPr>
        <p:spPr>
          <a:xfrm>
            <a:off x="251519" y="5589240"/>
            <a:ext cx="1512169" cy="750967"/>
          </a:xfrm>
          <a:prstGeom prst="ellipse">
            <a:avLst/>
          </a:prstGeom>
          <a:noFill/>
          <a:ln w="444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6" name="Tekstboks 35"/>
          <p:cNvSpPr txBox="1"/>
          <p:nvPr/>
        </p:nvSpPr>
        <p:spPr>
          <a:xfrm>
            <a:off x="503547" y="584580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DUBO</a:t>
            </a:r>
            <a:endParaRPr lang="da-DK" dirty="0"/>
          </a:p>
        </p:txBody>
      </p:sp>
      <p:cxnSp>
        <p:nvCxnSpPr>
          <p:cNvPr id="45" name="Lige forbindelse 44"/>
          <p:cNvCxnSpPr>
            <a:stCxn id="8" idx="3"/>
          </p:cNvCxnSpPr>
          <p:nvPr/>
        </p:nvCxnSpPr>
        <p:spPr>
          <a:xfrm>
            <a:off x="816228" y="5228217"/>
            <a:ext cx="731436" cy="4639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Lige pilforbindelse 49"/>
          <p:cNvCxnSpPr/>
          <p:nvPr/>
        </p:nvCxnSpPr>
        <p:spPr>
          <a:xfrm flipV="1">
            <a:off x="5429074" y="3777971"/>
            <a:ext cx="1375174" cy="169586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utoShape 4" descr="data:image/jpeg;base64,/9j/4AAQSkZJRgABAQAAAQABAAD/2wCEAAkGBxMTEhUUEhMVFRUXFBgYGRYYFxgVFxUXFRoXGBgXFRYaHCggHBolGxQUITEjJSorLi4uGB8zODMsNygtLisBCgoKDg0OGhAQGywmHyQsLC8vLCwsLCwsLCwsLCwsLCwsNDQsLCwsLCwsLCwsLCwsLCwsLCwsLCwsLCwsLCwsLP/AABEIALcBFAMBIgACEQEDEQH/xAAcAAEAAgMBAQEAAAAAAAAAAAAABQYDBAcCAQj/xABHEAABAwICBQkDCgMFCQAAAAABAAIDBBEFIQYSMUFREyIyYXGBkaGxB8HRFCMzUmJygpLh8BVCoiREc7LCCBY0Q1Njk/Hy/8QAGQEBAAMBAQAAAAAAAAAAAAAAAAEDBAIF/8QAKhEBAQACAgIBBAAFBQAAAAAAAAECEQMhEjFBBBMyURSRseHwIlJhcYH/2gAMAwEAAhEDEQA/AO4oiICIiAiIgIiICIiAiIgIiICIiAi1cRxCOBmvK7VHiSeAAzKp2Me02nic1sQ5UGxLgbBu24LdusgvaKoYN7RKOZ4YZAxx2E9Ek7tY2sfLrVuBQfUREBERAREQEREBERAREQEREBERAREQEREBERAREQEREBERAREQFp4ticdPE6WV1mt8SdzWjeStxcZ9sOOOdIY2nmRWaBxkcLuPaG2Heot0mTas6b6ayVcpubNFw2MZho+1xPFUyqry7Im3ZkO9WrRbRvW+ckBz3dq0tI8BIddoyVX3JvS77V8dq7BUEHLPq39y6doVp3UU4brOdLCLBzHG5a3jGTsI4bCucOw14z2FpH79FZsPpw1lzkHDPqP7sfFdXL9OZj+36RoqpkrGyRuDmPALSN4KzLnHscxJxjmpnXIjIew7gHkhzfzC/wCJdHXcV2aERFKBERAREQEREBERAREQEREBERAREQEREBERAREQEREBERAXANK4i+rex1zablD2ncScht8l39cz0hhZ8pnGYMj7uO/mjVyI6gq+T0t4pbekFR1jWWa9pZfYea5vZrNOR7Vp6R07gC8bA037iD6XXuqwSJjnPa9+sQMhsy95UjU4dK6nDH2JdEXXDTxsWk325hZrNXptm7O1QbHrOmjIzDA/zt6qNrq/Ow2W9M/iFL0GGSsnLnxS6haGF7S61zYh1zuGYIOShtIMJfG9xFy29r7r3PNNth6lbj7UZ+nTfYe8uNQfsxjvu8e5dXXOPYjhro6WSV3/ADHgDLO0d/e4+BXR1fPTLfYiIpQIiICIiAiIgIiICIiAiIgIiICIiAiIgIiICIiAiIgIiIC55pFOG1D3AXzt35/BdDXPNKYNSWVrhcP5w6wf2Qqub8V/0/5IKSdz3jWBc24yHw3qxyVQLbta8aguLgjLeAe5QGBUscYAkY45mzw7OxOVybbO1Tddrlv9mdc3FxJ0NU7ecLm9rrPJ031t0rQ8XDhY9Waj6/R+GXko+Tu0SF5AyuSDmTxJsmDwPYCHEWubdQUK/wBpsUFSY+QJDJHNc5xsTq5XYO3j+q6x7U8msXVsMomwxMjaLBo8zmfMlbSi8A0ggrGa8D78WnJzfvD9hSi1TWumC732IiKUCIiAiIgIiICIiAiIgIiICIiAiIgIiICIiAiIgIiICIiAoDTOma6DWIzacjwB292zwWTGtKqWmOrJJd+6Ng13HgLDId5CrWJ6WCoaYywxtLb5m5J3C4yCrzyx1qrOOW3ca2GVDBk4gHgfcpCetYBk4dgVcjpdYbcjuU3htAxg2LL23eTNTPDQZZebGwFxB32F8/guFad1PKVL5ALGTnkcCbn3rv1W3WYRusuA6cX+WyBzi4gjOwAz3WHcrMLq6Ucktm2po7pHPSyh8Ly1ze8HqI3hfpbQLS6PEaflGjVkbZsjPquttHFp3L8qGOzhbYu1f7P+GSNdUzZiMtawcHOvc+A9VojPXZkRF04EREBERAREQEREBERAREQEREBERAREQEREBERAXl7gASSABtJyA7SvSqXtJxMxU7WNNjK/VJ+yBc+dh3qLdTZWDGdPGNJbTtEhGWu482/UBmR15Kj4xpLVzXDpXAfVbzBbsG3vUKyfovOx3Md1HZn3rYgdrsJPSjcWu7v0WHPlyqq5V4wOC8zL9fjYqwPgJfsUPhfMmHU4eDldABdcTtu+ku8bGphsRzHBTlPGtWKwW1FJZWRpsK6URxucTk1pJ7hdfn/GSJXuffNznOce05Dz8l0L2rY4WxiFjul07GxtuB6vguaUTsr2vwHE7rld4z5VZ3XTVkdYm+0HzIBXRNH6uSniY1j3MOQyJALjY3Nt2e1UNlPeWNhzJeC48STmB1WyVypZy6UG+XPHZnb0C55cvTHy34W2lxWqew8pNIHaxHTJAA2EAq9aG4o57OSlJc9uYcTfWHDtC5jTVgOzsA/fipihrC0gtfYg7Qq8OW45bqiWyuuIoHB9I45ABIQ13HY0/BTrXAi4NxxC345TKbi2Xb6iIukiIiAiIgIiICIiAiIgIiICIiAiIgIiIC557W9kH4z/AJR7wuhqi+1iP5iN3BxF/vWP+lccn41GXpzRkQIOWTukOB4+9e8Fd87Ix20taD1ltxrd7dVfaV2fX69Sjqyfkqhj9gOR7D+q8730pSr8tU7uie0bD++CuFHNrsa7fbPtG1U+TnxuttvcdozWRmP/ACaEyFpc0AFzRa9iRmLngVGO96X/AE/J4ZdrswLaYclA6PaS0tWPmZRrWuY3c2Qfh39ouFKPmsre57epLL6cw9oWBESvlZrEZEi3NaPve5VSkkANuAXZMcoDOwxj+YW8Vz93s/rQ82kpznldz+OV/m9qswvWqp5Me9xBRx3lDr2BtbdkCFuw1GoZB94fmNj5ErzjOj1VTPPymMjmi0jTeM5jY7j1bV8hwqVznNYHPuMjbKx4lM9fLHnN3XylKWtU3QSvd0Rfr2BauFaPBgBmuX/V2N7uKnW2bs/RZ8rPhTlLjdVifNK0gC3b18NhspfANIp4nWcbC+Ytl3/HzUXJILLE2oH79FEys9OHZcMxBszNZu3eN4KzyVLG3u4Cxtmd9gbeBC5XgtdJc6jy0bDY2uO1WOiZrG5uTvJzPirv46b8ddr5vS5QzNcLtIPYsirkcwieHDZsI4gqxrTxcvnL+4CIiuBERAREQEREBERARYJ6oNNiCexeBXs4n8rvgg2kWAVkf1gO3L1XuOdrtjgewhBkREQFTvai29IDwkHoVcVV/aNFeif1OB93vXGf41F9OR0pUXpUwllxtGxb9K9amkryItZu0EHwzXnz8lTZwqo5mfV5rWxtt6WZo3RnwbmfRKaQWBG8ZhJJwLg7ConWWyOcMlc0hzHFrgbggkEHiCNhXT9FK7EZWh0z9Vm4lg5R/XwA6yFpaKaGsDzJLzgCSwHYBuvxKvEWqDbZZauTkmXUehxcdndT2Bx2ZrlxLncVGaR0xlY4QyPinGYsba1jvB2jrCzUeKROHJa9iN7dx7dl+orO9zTZk5Baco5BlYjZY/yu9VxPS/5R2EVFWxoir4tdhFg8EPt2232W+3D42k6uY3XFjbrWqzSJsTjFO9tgbZkA9R6wt7DcRppXPbyzCQRq2cASCL9+9RZ5FymEfJ6Jr222HceBVbmYQSDtBsQra/CmON21Tx1B0R/0qPl0MJc53yt93C2bGG3hZLw7nTHz/wCubk7VCpnsoWrxEi4B/YV8n9nhd/enfkA96jaj2YA/3g/lI9Cpx4de6yeOf6/o1dEcWBYLnMZHtVuo8RbfpKqU3s8fGebUgD7hN/6lvQ6OzsAvO08TyZt/mWLn+ky8t4LcfPXpbRPysjGNzLnAd20nuAJV6VJ0awprGF5cXP2F2wWO5ovkpb5QxuWsXHgLu8bLZ9Jx/awvle66mOV9xYEWtSTtIABztwI9QtlbZdlmhERSgREQEREBERBpYpS67D2eSqD6uWM6utsyzzV8VY0jw+3OA/8AX6II6PGJOo936rL/ABW/SY0qJsvQKlCZZiTPqW7LLOzEmcXj8R+KgmlZAUE6cTyykf5H1CxYiH1FPKzXLtZvNBDRzm52uAOCigt3DZ9V1uPqos3NDkMORIO42X3EmB0ZB4Kze0HB+Rn5ZgtHNn1NkHSHft8VVJJA4bcl5ueNxy0rROH1BLQBckZWGezJWHCMILiHPGzYOHb1rLgGHssSGgXPee09ys1PEAl7rdwcE1M6zwRBrbdS55pvUvfNHBC4guPOcDawOW7v8FdcVrhGxzicgLqiaN3mqnSuGdiR1XsB5XVmPXa3ky7mP7dK0Lw1jWWsNUADwCgvaXNycLmxOLQXtFhsuDrc3gclZG1YpqZpOT5DZg4ud8Bn3LnGnFU58zYzsYNYj7Tv09SkRy3xxt/8VutrJZ3NMp1iBa9rdefWrhoTREyAhtw3M9my/mqvSU1yumaBNDX2G9h9W/BT7umDyvltOCmYdwWVlOB/KPBTBjB2geC8GnbwXX8Pfitf358xHl25as0TTtb6qXNO3r8VjdSDifJc3hydTmxV+ekj+qfzO+KnNG6ZnJEWuA8ixJItYHYe9Y5aEHYfJSGBYc/VfqkbRtHV1Fc/ZzdfewbUULG5NaG9gssrXLI3DZN729zT7ysjcM4vcfAegSfT532Xnw+CjPPCllq0kDW9H4nxW0tfFh4TTLyZ+V2IiKxwIiICIiAiIgLFUwhzSFlRBQcSptRxHgtMFW3SWi1m6wGfv/VU3XUobLSvYK1BIsjZEG20r2CtVsiytegkcToG1lK+I9Ii7Twkb0e47O9cVku1xa4Wc0kEHaCMiPELs+HVGq7qPruVH9q2C8nI2qYOZLk/qkG/8Q8wqOfDc25yiK0cqhm0nrCsBlyuucRVpa4Fq2a/Sd7W2B5xGQAzHWTc2Hcssxu2rh55jjrJ601xUvcIWHZm4+g9/gt3QiLVjc69y4nuABAHqe9U9ms4lzjck3PFWrQ6psxw4P8AUf8A0u76RxZ+fLuprTrFmx1lKHO+bZTawABIDnuIvltyZ5ql4pVGed0gvY2A3ZAW2KZ9ob71MbXAcynYAb9IEuN/Ekdyg6KMve1jM3OcGjtJsM0rnm5Lu4fG25RwkWJ9VcNGQJJGskbcX3XG47wovDdHZS5wlLYXNIFpbi975tysdnmrhhmjVmAicskDjZzA22zge3iusePLyjNljdetpVtAwW1JJW3va0jjs29IlfRE8dGqdYAHnBjhY7DmL2Wt/CqxvRqIpLbA+K23rb8F6jbWt6UNO77j3Nv3Fq11XNf7bP8Ar+1ZZTUNz5eI2IBDmauZ2A2csb8Rqmm3JRv52rzS4Z9d25LM3EZG9OllHEt1H+8LG7SOAGznPYftsc0DvtZceUdanxlZ/n/LCMek/mpJRt2WOzqUrhGk5EbxHS1Ej9YczVDN20vcQ0BakeNU7+jNETw1238Lqy4JVRMhc98kbG6xu5zmtFrDeTZNusd/GW/5NNmJYjIebRwxN4yTl7vyRst/WvbsLrpPpK3khfowQRtNuBfKZCe0Bq3TpNTH6N5m/wAFj5h+ZgI81hOLVEn0VG9vXO9kQPczXd4gKdxZpB41hvyQ00sc9S+R1ZDGS+Z5a5shIcDGCGbL7lfVVZcOqJnxOqpIWsikbK2OMOJL2gga0jiLga17Bo2BWD5ewMLnO1Q0XcTkABtJPBTCRtIscE7XtDmODmnYWkEHsIWRSkREQaQxJvA+XxX3+It4Hy+Kg7letZBN/wAQbwPl8U+Xt4FQuuU5QqRN/Lm9afLm9ahOVKcqUEvPWRuaQb2I4LlWJY3SmV3JVUOV+a46us4XBFzYW2cVeZZHW2LieP6AVURc6L54FxNmizgCSRe5z3Iipx+lsbHarwActjrjPrBIW5S6SwvNg7zC5hUYVUM6cEo/AT6LSc620EdtwpQ7fFiTD/N++5bcVY07HDxXCYqpw6L3DsK2Y8UmGyRyDu7JVLSU0dbTPgk2OFr/AFXDNrh3rgdDpPUMc3WedUEXsAXW6gSBdXrR/TulYW3fI0k2eZBZlidvNva2SiiqVlBHHI+JxLJGOLSNYXBHasMODRDO0h6w5p93vVz00hwiqnFTJWtaXRtDmwtMhkcNji4CwNrDPgoakq8Ha8NgpZ6mTOxkk5FmWZuG34bCFV9tMkQ3yKA5F0g7WtPopLCdE5HSNfDyhsQbFj2g9Rytsut5mnEoJZSU1NEbc0MY6eS97WIOQ45hYDo5i9YfnXyhh28pJqt/8bT7lM44Tq7jZrtEZZZXSTPNzuGYAGQDeofFeX4BFTDlXyuaWZhxIsCMwbWz2bFeNGtFfktO2Eu1iC4lwFhdxvsuV4xbAZSAY2xSkOB1JTqtIHXqu9E8Mf0m93da2HY5ygHJ11PL1PY2/ZzXNt4KQAftNNA/rjfqHwLfeq7WaOROP9own8cLmnwLHNd5KPGC0LPo6irozfY50jB4StsfFdHa5coBthqo+sESDwa53oja+Mf3os6pmFnqGqu0uH1wzp8VZM3hJE139bSVuCtxdnSp6ecf9uXUPg8BDdWOnmld0HwSj7LiD6FZHTyDpwOPYWuHhe/kqfUY60Z1WFTN+02MSjtuwXX2m0nw45CeaB3Aulbb8LiWpo2s07ad3Tht96L9FJ4RSUBF4oIubtcWNAB7SLXVZjxMOHzOIsJ3CVsbh3kBrvNTdNpDDTN+eqIXSG19S7sxwaCSufCfo2s7Qbc2wHBov4blhfG87WgDi99v6W39Qq2/SqeX/h6Wpk4EtEDPzSZ2WtJS4nICXmlpRxJdUOHjqtup0bWh9TEMuUz+w2/mQQtB+OQmdsAY55dG993EFoDCwWLOJ1+G5UyppqW5bU4nUVTt8cFx3BlOC63epjRPCo4zM6GnfFG5zdTlL8o4BjQ4nWJcAXA7V1ILR8ocTtI6hkFlbI76x8SsUbFna1TYPWueJ8UXqyKBohiai+opHzk05NfUQOTTkkRB85JeDThEQeDQjgtWowKF+To2O7WgoiCIq/Z7QybadgPEDVPkoaq9klI7oOkZ2OuPAhEQQ9V7Hni/JVN/vtH+myjD7JK03BfBq8dZ4Phq+9EQSmH+yKSwE9Q2w/6bTfxJVrwf2bUMIzj5U8ZM/wCkWC+IgtFJhcMf0cTGfdaG+gW1qL4igfdROTREHoRr46EHIi6IgjarRikkN3U8Rd9YNAcOxwsQtN+iEY+imqIvuyl4H4ZNYeSIg8HBKtn0dUx/+LFn4xub6LTqqSrz5akp5m/ZkBJ7WyMAHiV9RBXfk2GNmZy+HuieTfVbqAOPXycmra6udEJAP7JQQwj60jmM77RB5PeQiIlsS0FXJ9JWcmOEEbWn88mv6BYv91KZ2crXTnjO90o/K46vkiKUJWCjYwarGtaODQGjwCztjREGQMXsNREHrVRERD//2Q==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07" y="4256211"/>
            <a:ext cx="1386458" cy="91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Lige pilforbindelse 54"/>
          <p:cNvCxnSpPr/>
          <p:nvPr/>
        </p:nvCxnSpPr>
        <p:spPr>
          <a:xfrm flipH="1">
            <a:off x="4319972" y="4179967"/>
            <a:ext cx="3258059" cy="1665838"/>
          </a:xfrm>
          <a:prstGeom prst="straightConnector1">
            <a:avLst/>
          </a:prstGeom>
          <a:ln w="508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468313" y="1412776"/>
            <a:ext cx="813593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a-DK" dirty="0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DFD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" descr="data:image/jpeg;base64,/9j/4AAQSkZJRgABAQAAAQABAAD/2wCEAAkGBhAQEBASEBQUEBIQEBgSFRMSFBYQFRUSFhcWFBQVFxgYGycgGRkjGRUXIC8jIycpLSwsFR4xNTAqNSYvLCkBCQoKBQUFDQUFDSkYEhgpKSkpKSkpKSkpKSkpKSkpKSkpKSkpKSkpKSkpKSkpKSkpKSkpKSkpKSkpKSkpKSkpKf/AABEIAIEBhQMBIgACEQEDEQH/xAAcAAEAAwADAQEAAAAAAAAAAAAABgcIAQQFAwL/xABPEAABAwIDBQQECAkKBAcAAAABAAIDBBEFEiEGBxMxQSJRYYEIFHGRFSMyQlJygrMkMzRidIOSobJTVGNzdXaisdHSFhc1wiWTlMHT8PH/xAAUAQEAAAAAAAAAAAAAAAAAAAAA/8QAFBEBAAAAAAAAAAAAAAAAAAAAAP/aAAwDAQACEQMRAD8AvFERAREQEREBERAREQEREBERAREQEREBERAREQEREBERAREQEREBERAREQEREBERAREQEREBERAREQEREBERAREQEREBERAREQEREBERAREQEREBERAREQEREBERAREQEREBERAREQEREBERAREQEREBERAREQEREBERAREQEREHyqXPDHmMBzw0lrScoLrHKCegJtqqXxPentJRG9Xh8TGF2UOySBlybAcRsjm/vV2r5VVKyVj45Gh7HtLXNcA5rmkWIIPMWQUNUekXXRuLH0cLHtNi1xkBB7iDyXzg9ILFZ3iOnpIHvdyaxk0rj7A191E9vMPayGPq6kr6zDsx1Load0b4bnrlEpaPAAcgFYno14ezhV09hxDIyIO6hgaXkDwJIv8AVHcg+Z3jbWWv8Gi36JUf/IvjRb78XEhiqKSnbILERSGSje6+nZ4rrE+HM30BV6WXSxfBaerjMVTEyeM/NkaHW8R1B8RYoK7w3f5ScTg4hTz4fKDZweDK1v1rAPH7KsfDcVgqY2y08jJo3cnxuDh7NOvgqd252Ajo2NbOXz4WSGMmPxlThj3GzS13OSmzEAsPK+lnaurijxTENna9zWPsWkFzQS6CoiOrHfnNc3UOGov0N0Gs0Xh7HbWwYpSMqYNA7svYTd0cgtmYfeCD1BB6r3EBERB+Jpmsa5zyGta0uc46ANAuSfABU3u73uy1mM1EMz/weqLhSsIA4ZZqxt/zmA3v863evb38bWeqYf6uw2lriY9OYhbYynzu1v2z3LP01DV4dNSyvaYZHMjq4XXBuwnNG8WPeOXhqg2ai8vZnHWV1HT1UfyZ4w+30Xcns9rXAjyXqICg283aXF6FsL8Opm1MZDuMSx8zmEWy9ljgQLZtdeXTrOUQUEPSCxNkbJJKOAseSGvHFa0ubo5t8x7Q7ueo718JPSSrfm0tOPaZHf8AcFOdvNlqZtSwvaG0uLu9UqQALMqyC6kqmjpJmBaT1za3ub52qqB1LVOhnGsE5ZIOnYdZ3log1Buz2gxSuhfPiMMVPG/KafI1zHOablznNc49n5NjpfXpYr97yMcxWkiikwynZVC7uMHNdI5oAbkysa4Eg9q5F7WHepdC9rmtLbFpAItysdR+5ftBQk2//E4WxmejgtKzOx7S8Ne29iWkOINjoRfQgg2K6zvSLxGQhsNLT53GzRaWUknkAA4XK9nbXZVrqrEMPy9mthdidDp8msjH4RE3+sDSSOXLwUD3JVLI8bpc9u2JGNJ6PdG63meXmg0fsjXVU9FTy1sYgqJGFz42ggN7Ry6EktJblJBOhJC7GPy1LKaZ1GxktS2MmJkhs1z+gOo/zHtC9BEFIQb2toWzGnkw+J0waX8LJLFI5o5ljTIc/wBm685/pCYm9/Cho4RKXZAwtlkdm5ZcgcDe/RTvfnSNOGsnBEc1NVRPhl+SWOc4NJB5gWNz9Qdy6G6jB46utxHGS0WnqZI6a4taMGz5Bfq7QX8Hjqg9ivxbaI0NFLTUtKap7XOqYZCWlpv8WGAyNAu3UguuDooZiG+bG6RzmVeHRsexud2kjexe2cWcQW30uLhXeoLvWhaIqCewLocRhZqL5oZyYpoj3te02I62QVs/0kq3pS049rpD/wC4XoUe9naSpYJKbDmPjPJ7aeoe0+w59fJU/jeHiCrqIBq2GokiB8GPcwf5LZ1LTtjYxjAGtjaGNA5BrRYAeQQUZSb4NoXTGE0cHFaM3AfHJDK4f0bHyhzzpyaCV7WzvpC075OFiEDqRwdlL2kyMa69jnaQHst9pWTtHszTV8JiqGZhzY8aSRP6Pjdza4f/ALcKidvtnnT0lVJNY4hg8zIKmUDKaqlkt6vUOH07Ea87A35CwaGpqpkrGyRubIx7Q5r2EOa5p5EEaEL6qhfR32tkE0uHyOJjcwzQg65HtI4jR4OBze1p7yr6QEREBU7vc3qz0FfS09I78Raaoboc+a2WE3GnYudPptPRWrjOKx0tPNUSm0cEbpHexovYeJ5DxKyLikVZX+uYk5hcz1gcZ4Isx8pORtr3y6Bo6DQdUGv8PrmTwxTRHNHNG2Rh72uAcP3FdhVN6Pe1XHo5KN5+MpHZmX6wSEn/AAvzD2OarZQEREBERAREQEREBcFcrgoMvbxvxVT/AHjxH+GmVg+jb+R1v6S37sKvt434qp/vHiP8NMrB9G38jrf0lv3YQXCiIg+NZSMmjfFK0PjkaWOaeTmuFiD5LPW3OzZ9SqoH3dUYDO1rHn5UmGVGsNz1LCQO4C4Wi1Wm2uHg4s5nTEsEqacjvfF8Y13tAcgrn0fdo3QYi6lJ+LrIyLd0sYL2n9kPHmO5aRWQN3M5Zi+GkczWRN8nuDD+5xWvgg5RFCd721nwfhkxYbTVH4PF3gvBzvH1WZjfvyoK3bTt2l2jkz3fQ0bS3QkB0UZLQAR9OVxPfl9i+W3+zB9Qnp9XTYFPeMnVz8Mqe1Eb/OLHdk92QqebitlvVMNEzxaWuImOmoiFxCPcS79Yu/t7RshqKWteAYJAcOrQeRpKk5WOd4MlI8pCghHo6bVXFRh8h5fhEN+42bK0eeV1vFxV3rJDHTYDjPUuoqmx6cSE8/24nf4lrGkqmSxskjIcyRge1w5FrgHNI9oKD7IiIPE2zwH16hqacaPfHeN17ZZmEPidfpZ7WrOe9KDj+p4m0W9fgAmFrZayC0U7SOnIe4rU6pTbnZrN8MUAHygMaox+cOxWRj26kNH0kEx3MbSeuYTAHG8lL+DP7+wBwz5xluveCp0s5ej3tHwK+SlcexWR9n+uju5vvZnHuWjUEG3rUzo4KbEYheXC6ls5A5ugcQydnsLSD7GlUNttRnDMYdLTaM4rK2mcORjeRKy3gDdv2VpPb3FIabDa2SexZ6u9mU/PdIDG1nm5wHms743+HYFRVI1lwyU0MvfwHdund9UfI9pQabwbFGVVPDUR/InibI3wDgDY+IvbyXcVU+j1tHx6CSlcbvo5OyP6GW7m+54f7wrWQU16Q+Muc2iw+LtSTy8YtHM2vHE37TnO/YVobLYE2hoqalba0EQYSOr+b3ebi4+ap/ZofDO1M9Ue3T0JLmHm20XxcFva+8nkVeqAoTva/I6f+0aX70KbKE72vyOn/tGl+9CDNu13/U679Om++etjhY32xNsSr/06f756u7CvSLoHRs9YhqI5cozcNrJGZupac4Nr94QW2qX3lVrIqjHjplkwumid4zvlIjHtyZj7GnuXfxH0jMPawmCGolfbRrwyFt/F2ZxHkCqoZivwxUyHEKyGhZNPxn3jkdd2UMYBlaRZjBlbncLAn6RuHt+j9hT5cVMwByU0D3Od0vIOG1vtN3H7BWlVHNhNnKGipGMoC2SN/aMwc2Qyu5Zi5uh7rDQKRoCIvnU1DY2Pe8hrGNL3OPINaLkn2AIKi9IDaJxZTYZB2pap7XvaOZaHZYmfak1/VhfuTd9Bhgpqe59XxWn+D6txJcBWEF9POAeV352gaAdleJu3hdjWP1OJyt+JpnZ4wejjdlOz2tY0u06tB6q4drcC9eop6e+Vz2XjfyyTNIfE+45We1pQZl2IxmTBcYZxrsEUzqaoH9GXZHnxAIDx9ULWIN1l/epRmcUmJhuU1cfBqW2tw66D4uUHuvl0+qT1Vy7mNqvXsLiDjeak/B5L8yGgcN3mywv3tcgniIiAiIgIiICIiAuCuVwUGXt434qp/vHiP8NMrB9G38jrf0lv3YVfbxvxVT/ePEf4aZWD6Nv5HW/pLfuwguFERAVe7cTgYvhrv5vQV8z/AAYYmtufMKwlSW8jaBokxiqB0ZTswWA9HSyHjVlvqt7JPfogrndNh5nxmgaPmTcU+AiaZP8ANo961mqO9HTZQjj4hI2wINPDfrqDK4e5rb/WCvFAWad821kdZizYXEmloXiF2TUl2YGoI8dMn6tXpvA2oGG4fUVFxnDckQPWZ/ZZp1se0fBpVVbmd2VNW08ldiEZn4srmxNe5waQ35chsRmJcSNfonvQTODfjgbWta2SRjWtDQ0QSAAAWA0HQLo7Rb4sCqqSogfJK9s0LmZRA+9yDa2YAAg2IueYUm/5U4N/Mofc7/VDupwb+ZQ/4v8AcgorbcfCGG0GKN1ljHqFWRz4sYvFI7xczmfFoVobgdqvWaB1K83konZRfmYH3LPcczfABq6+L7CU9JUS0MTeHRY3A6NjSXObBiEIMkJBJJAcLm3ey3LRVTu12gfhOLx8b4tpeaWoadMrS7KSfqvAd9koNXoiIChO8uMwCjxJoucOqAZQNS6kmtFO23XQtPkVNl1sTw9lRDLDILsmjdG4fmuBaf3FBlLaihdg+MPMPKCobUwHoYiRLFr1FjlPsK1ZhWIsqYIZ4zdk0bZG/VcA4eeqzjt9hT5MNp5ZNanCZ3YVUnqY2kmmk+rl0v1L1Ndzu30cWC1XrBv8GXda9i6KS7o2i/UyZmj2tQc716p+KYnQ4LASGh4mqXD5ul9fqxZneJkavR2o2ViirDSsaI6bGcPNIABZrKylbnpnfsCw7yxfDcdgskvreL1Os1dI4MJ6Rh15CPAvAaPCIKYbx8LfNQPfD+Po3trIe/iwHPYfWbmb9pBQW5/HXYfjETJOw2dxpJQdLOcbMv4iRrR5lX7vL2i9QwuqmBtIY+FH38WTsNI8Rcu+ys971aJsde2sp7thxGJlbERpZzxd4uPnB4J8MwUk202y/wCIDg1DTk55S11RoQG1Duw7mNQxvEdcaWcPYgn24XZv1bDOO4WkrX8XXnwm3ZEP4nfbVlL40VIyGOOKMZWRMbG0Do1oDWj3AL7IChO9r8jp/wC0aX70KbKE72vyOn/tGl+9CDNm2IviVeO+un++etO4TuuwmCJkfqcEpa0AvljErnOA1cS+/M66LMe13/U679Om++etjhBCsY3N4NUtI9WbA48n05MRHsb8g+bSqu2r3QCKZsDcsU0wJpZm3bBUvaMxp5GuJ4E9tWkHI/uaVodQ/exTZsJqZB2ZKbJUxP6slie1wcPG1x5lBn7YDbupwars7NwTJkqIHeByucGnlI237rFatgna9rXsIc17Q5pHItIuCPIrKu9+JgxWSRgDfWIYagtHR8kTXO95181oXddM5+D4cXc/Vmt1+i27W/4QEEpVX7/NrPVaAUrDaWtJabcxA2xkPmS1vsLlaBKztwW7TbRvDi40cAI7JtenhNhY9OJI6/fZ/gg9XdNvJwjDcPbDM6SOd0r5JbROeHOJs2xbfQMDR7bqZ/8APXBf5aT/AMiT/RemzdNgoAAootO/O4+8uX6/5U4N/Mofc7/cgq6TFaTGZsYoKS+SrAr6XO3J+HRMHGDQdRxAOv5yj+4/an1LE2wyHLFWDgOB0AlveInxzXb+sVq7V7tqSjiFfhkAgqqBwqWiMutKxmssTmkkdpmblr06qmd6GFNp68VNMbU9extbA5uluJ2nAdxD7m3S4QauRR/YLaYYjh9NU3Gd7MsoHSZnZkFumouPBwUgQEREBERAREQFwVyqr3obw8SgmkosPpJi7IM1SInyaPAPxIaLXF7ZjexB00ugrDeO8cJxGonxzEp2HvjzQRAjwux3uU39Gqubw6+G/aD45QO8EOaT5Fo94VcYvs5jFWY/wCqZFDGIoo208pDGAlxuS3tOc5znOceZceQsB+9nsKx7DJxU01JVxvALTemkc1zDza4ZdRoPcCEGsEVIRb78YAtJhZL/AAZUMF/qlpP718KnbPavERkpqR9I12mdsLojb+tnNh9mxQWLt7t0yijfDE9gqXMuXPPYpozpx5v+1mrnusACqZwbZ6baCpigpxJFhtFdpmk1c4uOeWV55OqJXa21yjKOTbmUbM7g55HcTFqhzmufxHQRPc9z3nrJI7r0NgTb5wVyYXhUNLEyGnjbDEwWaxgsB/qT1J1KDnC8MipoY4IGiOKJgYxo6Af5nqT1JJXaRVzvN27r6OaOloqaV5ljDjUsidOWAuLSI2Dsl4Av2jbtDRBEd/OIPqgWxutBQ1EcBtqJKyZj3ubfl8XG0X8ZSFcGzGCtoqOmpmcoIWsv3utd7vNxJ81njayixWsigp4MNrYaaBzpBnikllmnk1knmflGZ515DS58pDs/vSx6hjZFWYfNUtjAaHvimhlyjQAuykO06kX7yUF9IuphNcZ4IZix8Jlja8xyCz2FwByuHeLrtoIvvKw/i4bUPacstI31yF/Vs1P8a0j2hpb7HFZz3rFjsUlljFhUxQVBb3Omhje4eZN/NWPvL27xSqfUUFHQ1AgbIYpX8KRz5mtNnNaWCzY3W6EktPMXsqzxPZHGqmV80tFVufIbk+ryAAAANaBl0aAAAOgACDQm6Lav4QwyFzjeanHq8veXMAyuP1mZTfvv3KarKmzDseweV0tPS1MecAPZJTSujeBqMwsOWuoIIuddVoXd9tTPiNHxqindSyNkdGWODgHZQ052BwvlOa2vVp1QSZERBWG2WBN+EpYHWEGPUZgJPJtfTjNA8+1tvaQqFwLAaiorGUDMzJJpuC9uthldd5cBzDMpd9lae3m4PJUYe98H5RRvbWQW1PFhOawtzJbmFvEKKbp8LjrK2vxoRGFtQ/hwMdYkGzfWJPN4sCPzwgszC8OjpoYoIhljhjbG0fmtFhfx0XZIXKIKB3g7N/8Ah9XTgdrBKziRc7/B9Z22gd4a/TwERXx9HXZviVc9Y8dmmZw4z/SyfKI9jAR+sCnm9p4ox68YzNFNSTYfUsHVsjS+nee4NkBF+6TTXQ+zup2b9QwqmjcLSSt48vQ55LGx8Q3K37KCXoiIChe9IZoKGL502K0rGjx4mY+5rSfJSXHsUNLTTTiN85ijLxFELveR0H/3lfms+47thjuIzmVlFM3LG+OBscEz+CJBlke021lLezmPIE2AOoCv8erWy1tTK3VslVJID4Okc4fuK2dDKHNa5puHAOB7wdQsfO2AxUamhq//AE8n+1T7ZneZj1BCynlopKiOJoawywTMka0aBuYDUAd4v4oNDKD71q9rqUUDXBslc4Nc4nSKljIkqZ39zGsaRfvKgNfvrxuRpbBh/CcdMxinmI8QLAX9oKjP/Du0OKFwdTzNM9uNNOOAZADdoc59vimnURsFtAbEi6CP7R1r8XxV5pmk+sSthgZ14bQIor93ZaCe7VauwPC20tNT07NWwQsiB78jQ2/tNr+ahO7LdFFhR48zhPVluXMB2IgflCO+pJ5FxsbaADW8n212hloKOSohgfVPaWgRsv8AONsxsCco8B7uaDp7wMRcIGUkLstRiDjTsd/JxWzVE3PkyLMfaWqFejngbWUdTVc3TzcIeEcQB8ruef2Qo1W7R4xUx1ErcPq31dVCafjcCRsVNTOPaip2WJu7mXuN+Wmi8nYzFdoMFziOiqHQSOzOilppS3NYDM0gAtdYAdxsLg2QaZRRLd7trNicUrp6SSjdC4N7d8r7gnslzQbi2ot1GuqlqDhwuLHVZz3lUDYsPlp+fwZjL4IO8U1TCagR365SLewBWxvJ24qsOZE2kpJKuacOyuDHvjjy2+UGC7jry09qoXFcJx2tHxtHVuDpnzuIp5BnmksHPd2fota0AWAA0GpJCXejvtXwqiagkdZtQOLED/LMHbaPrMF/1a0CsgU+x2MU72Sso6yJ8bg9r2wSgtcDcEHKrr3Y7xsUq6gUuIUjm/Fud6wInwWLRf4xpGXXlcW1togtRERAREQEREBERAsuLLlEBERAREQEREHFlyiICIiAuLLlEBERAREQFwAuUQEREHBC5REBERAREQcWXKIgIiICIiBZLIiAiIgLiy5RAsiIgIiICIiAiIgIiICIiAiIgIiICIiAiIgIiICIiAiIgIiICIiAiIgIiICIiAiIgIiICIiAiIgIiICIiAiIgIiICIiAiIgIiICIiAi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847" y="3429001"/>
            <a:ext cx="2104641" cy="69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kstboks 33"/>
          <p:cNvSpPr txBox="1"/>
          <p:nvPr/>
        </p:nvSpPr>
        <p:spPr>
          <a:xfrm>
            <a:off x="179512" y="2852936"/>
            <a:ext cx="23695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dirty="0" err="1" smtClean="0"/>
              <a:t>Abused</a:t>
            </a:r>
            <a:r>
              <a:rPr lang="da-DK" dirty="0" smtClean="0"/>
              <a:t> </a:t>
            </a:r>
            <a:r>
              <a:rPr lang="da-DK" dirty="0" err="1" smtClean="0"/>
              <a:t>children</a:t>
            </a:r>
            <a:endParaRPr lang="da-DK" dirty="0"/>
          </a:p>
        </p:txBody>
      </p:sp>
      <p:sp>
        <p:nvSpPr>
          <p:cNvPr id="37" name="Tekstboks 36"/>
          <p:cNvSpPr txBox="1"/>
          <p:nvPr/>
        </p:nvSpPr>
        <p:spPr>
          <a:xfrm>
            <a:off x="186228" y="3275692"/>
            <a:ext cx="23695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dirty="0" smtClean="0"/>
              <a:t>Foster </a:t>
            </a:r>
            <a:r>
              <a:rPr lang="da-DK" dirty="0" err="1" smtClean="0"/>
              <a:t>care</a:t>
            </a:r>
            <a:r>
              <a:rPr lang="da-DK" dirty="0" smtClean="0"/>
              <a:t> </a:t>
            </a:r>
            <a:r>
              <a:rPr lang="da-DK" dirty="0" err="1" smtClean="0"/>
              <a:t>children</a:t>
            </a:r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5920561" y="2996952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6000" dirty="0" smtClean="0"/>
              <a:t>?</a:t>
            </a:r>
            <a:endParaRPr lang="da-DK" sz="6000" dirty="0"/>
          </a:p>
        </p:txBody>
      </p:sp>
      <p:sp>
        <p:nvSpPr>
          <p:cNvPr id="38" name="Tekstboks 37"/>
          <p:cNvSpPr txBox="1"/>
          <p:nvPr/>
        </p:nvSpPr>
        <p:spPr>
          <a:xfrm>
            <a:off x="179512" y="3779748"/>
            <a:ext cx="23695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dirty="0" err="1" smtClean="0"/>
              <a:t>Children</a:t>
            </a:r>
            <a:r>
              <a:rPr lang="da-DK" dirty="0" smtClean="0"/>
              <a:t> of </a:t>
            </a:r>
            <a:r>
              <a:rPr lang="da-DK" dirty="0" err="1" smtClean="0"/>
              <a:t>divorced</a:t>
            </a: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2123728" y="1628800"/>
            <a:ext cx="23695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dirty="0" err="1" smtClean="0"/>
              <a:t>Abcense</a:t>
            </a:r>
            <a:r>
              <a:rPr lang="da-DK" dirty="0" smtClean="0"/>
              <a:t> from </a:t>
            </a:r>
            <a:r>
              <a:rPr lang="da-DK" dirty="0" err="1" smtClean="0"/>
              <a:t>school</a:t>
            </a:r>
            <a:endParaRPr lang="da-DK" dirty="0"/>
          </a:p>
        </p:txBody>
      </p:sp>
      <p:pic>
        <p:nvPicPr>
          <p:cNvPr id="39" name="Picture 5" descr="https://encrypted-tbn0.gstatic.com/images?q=tbn:ANd9GcRXihv-efdS2DWzNjlVaEjh-5XNCoPs6x1bmpV5muUD4Kt1BQ5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25705">
            <a:off x="2647039" y="2504334"/>
            <a:ext cx="969604" cy="121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41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3228</TotalTime>
  <Words>169</Words>
  <Application>Microsoft Office PowerPoint</Application>
  <PresentationFormat>Skærmshow (4:3)</PresentationFormat>
  <Paragraphs>73</Paragraphs>
  <Slides>14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14</vt:i4>
      </vt:variant>
    </vt:vector>
  </HeadingPairs>
  <TitlesOfParts>
    <vt:vector size="15" baseType="lpstr">
      <vt:lpstr>Kontortema</vt:lpstr>
      <vt:lpstr>A systematic approach to support children’s mental health</vt:lpstr>
      <vt:lpstr>Children’s well being</vt:lpstr>
      <vt:lpstr>Web reporting</vt:lpstr>
      <vt:lpstr>Web reporting</vt:lpstr>
      <vt:lpstr>PowerPoint-præsentation</vt:lpstr>
      <vt:lpstr>Girls and boys age 13-16 years</vt:lpstr>
      <vt:lpstr>Children’s well being</vt:lpstr>
      <vt:lpstr>Children’s well being</vt:lpstr>
      <vt:lpstr>Skolesundhedplus.dk</vt:lpstr>
      <vt:lpstr>SDQ</vt:lpstr>
      <vt:lpstr>DAWBA</vt:lpstr>
      <vt:lpstr>Developmental plan</vt:lpstr>
      <vt:lpstr>Personalized support</vt:lpstr>
      <vt:lpstr>PowerPoint-præsentation</vt:lpstr>
    </vt:vector>
  </TitlesOfParts>
  <Company>Aarhus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data-  from a child’s perspective</dc:title>
  <dc:creator>Carsten Obel</dc:creator>
  <cp:lastModifiedBy>Lena Hohwü</cp:lastModifiedBy>
  <cp:revision>39</cp:revision>
  <dcterms:created xsi:type="dcterms:W3CDTF">2014-11-11T06:06:08Z</dcterms:created>
  <dcterms:modified xsi:type="dcterms:W3CDTF">2014-12-16T14:39:35Z</dcterms:modified>
</cp:coreProperties>
</file>